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7"/>
  </p:notesMasterIdLst>
  <p:sldIdLst>
    <p:sldId id="375" r:id="rId2"/>
    <p:sldId id="331" r:id="rId3"/>
    <p:sldId id="283" r:id="rId4"/>
    <p:sldId id="285" r:id="rId5"/>
    <p:sldId id="287" r:id="rId6"/>
    <p:sldId id="286" r:id="rId7"/>
    <p:sldId id="275" r:id="rId8"/>
    <p:sldId id="373" r:id="rId9"/>
    <p:sldId id="370" r:id="rId10"/>
    <p:sldId id="453" r:id="rId11"/>
    <p:sldId id="303" r:id="rId12"/>
    <p:sldId id="276" r:id="rId13"/>
    <p:sldId id="277" r:id="rId14"/>
    <p:sldId id="278" r:id="rId15"/>
    <p:sldId id="427" r:id="rId16"/>
    <p:sldId id="280" r:id="rId17"/>
    <p:sldId id="281" r:id="rId18"/>
    <p:sldId id="289" r:id="rId19"/>
    <p:sldId id="428" r:id="rId20"/>
    <p:sldId id="444" r:id="rId21"/>
    <p:sldId id="433" r:id="rId22"/>
    <p:sldId id="434" r:id="rId23"/>
    <p:sldId id="467" r:id="rId24"/>
    <p:sldId id="456" r:id="rId25"/>
    <p:sldId id="430" r:id="rId26"/>
    <p:sldId id="448" r:id="rId27"/>
    <p:sldId id="291" r:id="rId28"/>
    <p:sldId id="429" r:id="rId29"/>
    <p:sldId id="432" r:id="rId30"/>
    <p:sldId id="435" r:id="rId31"/>
    <p:sldId id="451" r:id="rId32"/>
    <p:sldId id="431" r:id="rId33"/>
    <p:sldId id="455" r:id="rId34"/>
    <p:sldId id="295" r:id="rId35"/>
    <p:sldId id="294" r:id="rId36"/>
    <p:sldId id="296" r:id="rId37"/>
    <p:sldId id="293" r:id="rId38"/>
    <p:sldId id="292" r:id="rId39"/>
    <p:sldId id="300" r:id="rId40"/>
    <p:sldId id="299" r:id="rId41"/>
    <p:sldId id="302" r:id="rId42"/>
    <p:sldId id="301" r:id="rId43"/>
    <p:sldId id="406" r:id="rId44"/>
    <p:sldId id="405" r:id="rId45"/>
    <p:sldId id="371" r:id="rId46"/>
    <p:sldId id="352" r:id="rId47"/>
    <p:sldId id="317" r:id="rId48"/>
    <p:sldId id="319" r:id="rId49"/>
    <p:sldId id="321" r:id="rId50"/>
    <p:sldId id="320" r:id="rId51"/>
    <p:sldId id="318" r:id="rId52"/>
    <p:sldId id="386" r:id="rId53"/>
    <p:sldId id="402" r:id="rId54"/>
    <p:sldId id="387" r:id="rId55"/>
    <p:sldId id="323" r:id="rId56"/>
    <p:sldId id="324" r:id="rId57"/>
    <p:sldId id="372" r:id="rId58"/>
    <p:sldId id="382" r:id="rId59"/>
    <p:sldId id="325" r:id="rId60"/>
    <p:sldId id="326" r:id="rId61"/>
    <p:sldId id="273" r:id="rId62"/>
    <p:sldId id="383" r:id="rId63"/>
    <p:sldId id="384" r:id="rId64"/>
    <p:sldId id="404" r:id="rId65"/>
    <p:sldId id="389" r:id="rId66"/>
    <p:sldId id="446" r:id="rId67"/>
    <p:sldId id="388" r:id="rId68"/>
    <p:sldId id="279" r:id="rId69"/>
    <p:sldId id="353" r:id="rId70"/>
    <p:sldId id="363" r:id="rId71"/>
    <p:sldId id="308" r:id="rId72"/>
    <p:sldId id="309" r:id="rId73"/>
    <p:sldId id="310" r:id="rId74"/>
    <p:sldId id="311" r:id="rId75"/>
    <p:sldId id="312" r:id="rId76"/>
    <p:sldId id="345" r:id="rId77"/>
    <p:sldId id="452" r:id="rId78"/>
    <p:sldId id="457" r:id="rId79"/>
    <p:sldId id="458" r:id="rId80"/>
    <p:sldId id="459" r:id="rId81"/>
    <p:sldId id="460" r:id="rId82"/>
    <p:sldId id="461" r:id="rId83"/>
    <p:sldId id="462" r:id="rId84"/>
    <p:sldId id="463" r:id="rId85"/>
    <p:sldId id="464" r:id="rId86"/>
    <p:sldId id="465" r:id="rId87"/>
    <p:sldId id="466" r:id="rId88"/>
    <p:sldId id="330" r:id="rId89"/>
    <p:sldId id="359" r:id="rId90"/>
    <p:sldId id="358" r:id="rId91"/>
    <p:sldId id="366" r:id="rId92"/>
    <p:sldId id="445" r:id="rId93"/>
    <p:sldId id="350" r:id="rId94"/>
    <p:sldId id="385" r:id="rId95"/>
    <p:sldId id="450" r:id="rId96"/>
    <p:sldId id="272" r:id="rId97"/>
    <p:sldId id="343" r:id="rId98"/>
    <p:sldId id="344" r:id="rId99"/>
    <p:sldId id="274" r:id="rId100"/>
    <p:sldId id="282" r:id="rId101"/>
    <p:sldId id="342" r:id="rId102"/>
    <p:sldId id="449" r:id="rId103"/>
    <p:sldId id="420" r:id="rId104"/>
    <p:sldId id="422" r:id="rId105"/>
    <p:sldId id="419" r:id="rId106"/>
    <p:sldId id="421" r:id="rId107"/>
    <p:sldId id="423" r:id="rId108"/>
    <p:sldId id="424" r:id="rId109"/>
    <p:sldId id="341" r:id="rId110"/>
    <p:sldId id="364" r:id="rId111"/>
    <p:sldId id="403" r:id="rId112"/>
    <p:sldId id="362" r:id="rId113"/>
    <p:sldId id="365" r:id="rId114"/>
    <p:sldId id="369" r:id="rId115"/>
    <p:sldId id="329" r:id="rId116"/>
    <p:sldId id="395" r:id="rId117"/>
    <p:sldId id="401" r:id="rId118"/>
    <p:sldId id="400" r:id="rId119"/>
    <p:sldId id="437" r:id="rId120"/>
    <p:sldId id="438" r:id="rId121"/>
    <p:sldId id="439" r:id="rId122"/>
    <p:sldId id="443" r:id="rId123"/>
    <p:sldId id="440" r:id="rId124"/>
    <p:sldId id="441" r:id="rId125"/>
    <p:sldId id="442" r:id="rId126"/>
  </p:sldIdLst>
  <p:sldSz cx="5143500" cy="5143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016A"/>
    <a:srgbClr val="24DA00"/>
    <a:srgbClr val="FFC081"/>
    <a:srgbClr val="F27900"/>
    <a:srgbClr val="FF9933"/>
    <a:srgbClr val="FFA7FF"/>
    <a:srgbClr val="FF00FF"/>
    <a:srgbClr val="E2B200"/>
    <a:srgbClr val="B89100"/>
    <a:srgbClr val="39FF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4" autoAdjust="0"/>
    <p:restoredTop sz="85194" autoAdjust="0"/>
  </p:normalViewPr>
  <p:slideViewPr>
    <p:cSldViewPr snapToGrid="0">
      <p:cViewPr varScale="1">
        <p:scale>
          <a:sx n="121" d="100"/>
          <a:sy n="121" d="100"/>
        </p:scale>
        <p:origin x="2874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24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theme" Target="theme/theme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9DB776-9EC7-4385-9948-6009A9EE7DBC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685AF0-14AF-47D7-9274-8861E679F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028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Addons Linker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685AF0-14AF-47D7-9274-8861E679F34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106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Easy &gt; Vanilla &gt; 233 &gt;</a:t>
            </a:r>
          </a:p>
          <a:p>
            <a:r>
              <a:rPr lang="en-US" dirty="0"/>
              <a:t>#A66F00 &gt; No Shadow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685AF0-14AF-47D7-9274-8861E679F34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7879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Easy &gt; Vanilla &gt; 233 &gt;</a:t>
            </a:r>
          </a:p>
          <a:p>
            <a:r>
              <a:rPr lang="en-US" dirty="0"/>
              <a:t>#A66F00 &gt; No Shadow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685AF0-14AF-47D7-9274-8861E679F34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476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Easy &gt; Vanilla &gt; 233 &gt;</a:t>
            </a:r>
          </a:p>
          <a:p>
            <a:r>
              <a:rPr lang="en-US" dirty="0"/>
              <a:t>#A66F00 &gt; No Shadow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685AF0-14AF-47D7-9274-8861E679F34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2002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Easy &gt; Vanilla &gt; 233 &gt;</a:t>
            </a:r>
          </a:p>
          <a:p>
            <a:r>
              <a:rPr lang="en-US" dirty="0"/>
              <a:t>#A66F00 &gt; No Shadow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685AF0-14AF-47D7-9274-8861E679F34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148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763" y="841772"/>
            <a:ext cx="4371975" cy="17907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38" y="2701528"/>
            <a:ext cx="3857625" cy="124182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19E0-CA8F-42FF-81B2-5583F2B9D2A7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22C2B-04F4-4D6A-BEA2-D1236A783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002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19E0-CA8F-42FF-81B2-5583F2B9D2A7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22C2B-04F4-4D6A-BEA2-D1236A783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013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80818" y="273844"/>
            <a:ext cx="1109067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3616" y="273844"/>
            <a:ext cx="3262908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19E0-CA8F-42FF-81B2-5583F2B9D2A7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22C2B-04F4-4D6A-BEA2-D1236A783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266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19E0-CA8F-42FF-81B2-5583F2B9D2A7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22C2B-04F4-4D6A-BEA2-D1236A783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645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937" y="1282305"/>
            <a:ext cx="4436269" cy="2139553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0937" y="3442099"/>
            <a:ext cx="4436269" cy="1125140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19E0-CA8F-42FF-81B2-5583F2B9D2A7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22C2B-04F4-4D6A-BEA2-D1236A783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551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615" y="1369219"/>
            <a:ext cx="2185988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3897" y="1369219"/>
            <a:ext cx="2185988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19E0-CA8F-42FF-81B2-5583F2B9D2A7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22C2B-04F4-4D6A-BEA2-D1236A783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757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273845"/>
            <a:ext cx="4436269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286" y="1260872"/>
            <a:ext cx="2175941" cy="617934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4286" y="1878806"/>
            <a:ext cx="217594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03897" y="1260872"/>
            <a:ext cx="2186657" cy="617934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03897" y="1878806"/>
            <a:ext cx="2186657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19E0-CA8F-42FF-81B2-5583F2B9D2A7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22C2B-04F4-4D6A-BEA2-D1236A783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396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19E0-CA8F-42FF-81B2-5583F2B9D2A7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22C2B-04F4-4D6A-BEA2-D1236A783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514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19E0-CA8F-42FF-81B2-5583F2B9D2A7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22C2B-04F4-4D6A-BEA2-D1236A783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806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342900"/>
            <a:ext cx="1658913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6657" y="740570"/>
            <a:ext cx="2603897" cy="365521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85" y="1543050"/>
            <a:ext cx="1658913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19E0-CA8F-42FF-81B2-5583F2B9D2A7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22C2B-04F4-4D6A-BEA2-D1236A783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688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342900"/>
            <a:ext cx="1658913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86657" y="740570"/>
            <a:ext cx="2603897" cy="3655219"/>
          </a:xfrm>
        </p:spPr>
        <p:txBody>
          <a:bodyPr anchor="t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85" y="1543050"/>
            <a:ext cx="1658913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519E0-CA8F-42FF-81B2-5583F2B9D2A7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22C2B-04F4-4D6A-BEA2-D1236A783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308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616" y="273845"/>
            <a:ext cx="4436269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616" y="1369219"/>
            <a:ext cx="4436269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615" y="4767264"/>
            <a:ext cx="11572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519E0-CA8F-42FF-81B2-5583F2B9D2A7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3785" y="4767264"/>
            <a:ext cx="173593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2597" y="4767264"/>
            <a:ext cx="11572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22C2B-04F4-4D6A-BEA2-D1236A783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118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1574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814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F508430-EB8D-4CC3-AC40-1984B5CE3497}"/>
              </a:ext>
            </a:extLst>
          </p:cNvPr>
          <p:cNvSpPr/>
          <p:nvPr/>
        </p:nvSpPr>
        <p:spPr>
          <a:xfrm>
            <a:off x="2575943" y="61877"/>
            <a:ext cx="2523624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61877"/>
            <a:ext cx="2523624" cy="5019746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F787C368-8D55-4212-B63E-A07D93AF32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83770" flipV="1">
            <a:off x="1292807" y="34296"/>
            <a:ext cx="2783300" cy="27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13469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61877" y="61877"/>
            <a:ext cx="5017065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A493B11-F7DB-4161-B013-B1CFB1FDE418}"/>
              </a:ext>
            </a:extLst>
          </p:cNvPr>
          <p:cNvSpPr/>
          <p:nvPr/>
        </p:nvSpPr>
        <p:spPr>
          <a:xfrm>
            <a:off x="477547" y="435402"/>
            <a:ext cx="1143000" cy="1143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B7B060A-95D9-4571-9F4A-44CCD330424C}"/>
              </a:ext>
            </a:extLst>
          </p:cNvPr>
          <p:cNvSpPr/>
          <p:nvPr/>
        </p:nvSpPr>
        <p:spPr>
          <a:xfrm>
            <a:off x="1998909" y="435402"/>
            <a:ext cx="1143000" cy="1143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594C0A94-AE43-4019-AA6D-192FE7353062}"/>
              </a:ext>
            </a:extLst>
          </p:cNvPr>
          <p:cNvSpPr/>
          <p:nvPr/>
        </p:nvSpPr>
        <p:spPr>
          <a:xfrm>
            <a:off x="3517992" y="435402"/>
            <a:ext cx="1143000" cy="1143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C51067D-EF6E-4D9A-99A8-4B5BE08E1D0F}"/>
              </a:ext>
            </a:extLst>
          </p:cNvPr>
          <p:cNvSpPr/>
          <p:nvPr/>
        </p:nvSpPr>
        <p:spPr>
          <a:xfrm>
            <a:off x="478888" y="2030802"/>
            <a:ext cx="1143000" cy="1143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437B3080-74B5-44BE-B195-D7479C512347}"/>
              </a:ext>
            </a:extLst>
          </p:cNvPr>
          <p:cNvSpPr/>
          <p:nvPr/>
        </p:nvSpPr>
        <p:spPr>
          <a:xfrm>
            <a:off x="2000250" y="2030802"/>
            <a:ext cx="1143000" cy="1143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39047A5-E997-47ED-BBE3-7579728CC544}"/>
              </a:ext>
            </a:extLst>
          </p:cNvPr>
          <p:cNvSpPr/>
          <p:nvPr/>
        </p:nvSpPr>
        <p:spPr>
          <a:xfrm>
            <a:off x="3519333" y="2030802"/>
            <a:ext cx="1143000" cy="1143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C351540E-ADB0-48B1-8FE1-4D00066DF213}"/>
              </a:ext>
            </a:extLst>
          </p:cNvPr>
          <p:cNvSpPr/>
          <p:nvPr/>
        </p:nvSpPr>
        <p:spPr>
          <a:xfrm>
            <a:off x="477547" y="3626202"/>
            <a:ext cx="1143000" cy="1143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39AD9A4-B15F-4F8B-9009-DEEA831CD779}"/>
              </a:ext>
            </a:extLst>
          </p:cNvPr>
          <p:cNvSpPr/>
          <p:nvPr/>
        </p:nvSpPr>
        <p:spPr>
          <a:xfrm>
            <a:off x="1998909" y="3626202"/>
            <a:ext cx="1143000" cy="1143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2395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61877" y="61877"/>
            <a:ext cx="5017065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A493B11-F7DB-4161-B013-B1CFB1FDE418}"/>
              </a:ext>
            </a:extLst>
          </p:cNvPr>
          <p:cNvSpPr/>
          <p:nvPr/>
        </p:nvSpPr>
        <p:spPr>
          <a:xfrm>
            <a:off x="640078" y="655779"/>
            <a:ext cx="1645920" cy="164592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B7B060A-95D9-4571-9F4A-44CCD330424C}"/>
              </a:ext>
            </a:extLst>
          </p:cNvPr>
          <p:cNvSpPr/>
          <p:nvPr/>
        </p:nvSpPr>
        <p:spPr>
          <a:xfrm>
            <a:off x="2895602" y="655779"/>
            <a:ext cx="1645920" cy="164592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C51067D-EF6E-4D9A-99A8-4B5BE08E1D0F}"/>
              </a:ext>
            </a:extLst>
          </p:cNvPr>
          <p:cNvSpPr/>
          <p:nvPr/>
        </p:nvSpPr>
        <p:spPr>
          <a:xfrm>
            <a:off x="640080" y="2914650"/>
            <a:ext cx="1645920" cy="164592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437B3080-74B5-44BE-B195-D7479C512347}"/>
              </a:ext>
            </a:extLst>
          </p:cNvPr>
          <p:cNvSpPr/>
          <p:nvPr/>
        </p:nvSpPr>
        <p:spPr>
          <a:xfrm>
            <a:off x="2895602" y="2914650"/>
            <a:ext cx="1645920" cy="164592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46745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2209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DA4A2A-267F-425E-B272-06C0DF31BE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37" y="568444"/>
            <a:ext cx="4682426" cy="400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00150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0A5CF734-A217-4530-BD31-208970CCA0B5}"/>
              </a:ext>
            </a:extLst>
          </p:cNvPr>
          <p:cNvSpPr/>
          <p:nvPr/>
        </p:nvSpPr>
        <p:spPr>
          <a:xfrm>
            <a:off x="4106132" y="1344129"/>
            <a:ext cx="1076325" cy="224503"/>
          </a:xfrm>
          <a:prstGeom prst="roundRect">
            <a:avLst/>
          </a:prstGeom>
          <a:solidFill>
            <a:srgbClr val="39FF14"/>
          </a:solidFill>
          <a:ln>
            <a:solidFill>
              <a:srgbClr val="39FF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CAE61BF-CB5E-495E-A476-9030190B9940}"/>
              </a:ext>
            </a:extLst>
          </p:cNvPr>
          <p:cNvSpPr/>
          <p:nvPr/>
        </p:nvSpPr>
        <p:spPr>
          <a:xfrm>
            <a:off x="4156075" y="2232947"/>
            <a:ext cx="1076325" cy="224503"/>
          </a:xfrm>
          <a:prstGeom prst="roundRect">
            <a:avLst/>
          </a:prstGeom>
          <a:solidFill>
            <a:srgbClr val="39FF14"/>
          </a:solidFill>
          <a:ln>
            <a:solidFill>
              <a:srgbClr val="39FF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2BA8C02-9987-4A64-BBE4-3596701E4948}"/>
              </a:ext>
            </a:extLst>
          </p:cNvPr>
          <p:cNvSpPr/>
          <p:nvPr/>
        </p:nvSpPr>
        <p:spPr>
          <a:xfrm>
            <a:off x="4130675" y="3602423"/>
            <a:ext cx="1076325" cy="224503"/>
          </a:xfrm>
          <a:prstGeom prst="roundRect">
            <a:avLst/>
          </a:prstGeom>
          <a:solidFill>
            <a:srgbClr val="39FF14"/>
          </a:solidFill>
          <a:ln>
            <a:solidFill>
              <a:srgbClr val="39FF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3A270161-1ECF-4A3D-8FF8-164622C8A8AD}"/>
              </a:ext>
            </a:extLst>
          </p:cNvPr>
          <p:cNvSpPr/>
          <p:nvPr/>
        </p:nvSpPr>
        <p:spPr>
          <a:xfrm flipH="1">
            <a:off x="109581" y="2364431"/>
            <a:ext cx="96593" cy="82296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FFD43F27-1204-4065-B592-320F43A1316E}"/>
              </a:ext>
            </a:extLst>
          </p:cNvPr>
          <p:cNvSpPr/>
          <p:nvPr/>
        </p:nvSpPr>
        <p:spPr>
          <a:xfrm rot="16200000" flipH="1">
            <a:off x="201021" y="3033279"/>
            <a:ext cx="91440" cy="27432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2DC61CD3-B019-4D2C-B07B-8139974E666C}"/>
              </a:ext>
            </a:extLst>
          </p:cNvPr>
          <p:cNvSpPr/>
          <p:nvPr/>
        </p:nvSpPr>
        <p:spPr>
          <a:xfrm flipH="1">
            <a:off x="439338" y="3283107"/>
            <a:ext cx="96593" cy="82296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74E3E25D-53FB-4FD0-86F0-01B8CDCDDA4A}"/>
              </a:ext>
            </a:extLst>
          </p:cNvPr>
          <p:cNvSpPr/>
          <p:nvPr/>
        </p:nvSpPr>
        <p:spPr>
          <a:xfrm flipH="1">
            <a:off x="331676" y="3012536"/>
            <a:ext cx="311916" cy="311916"/>
          </a:xfrm>
          <a:prstGeom prst="round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A80702D-B8CF-47A6-955C-2A1E3D165A9C}"/>
              </a:ext>
            </a:extLst>
          </p:cNvPr>
          <p:cNvSpPr/>
          <p:nvPr/>
        </p:nvSpPr>
        <p:spPr>
          <a:xfrm flipH="1">
            <a:off x="331676" y="3907256"/>
            <a:ext cx="311916" cy="311916"/>
          </a:xfrm>
          <a:prstGeom prst="round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560C2EB-7DD6-483E-A9B5-ACD5D1A26095}"/>
              </a:ext>
            </a:extLst>
          </p:cNvPr>
          <p:cNvSpPr/>
          <p:nvPr/>
        </p:nvSpPr>
        <p:spPr>
          <a:xfrm>
            <a:off x="679450" y="974353"/>
            <a:ext cx="3784600" cy="4169147"/>
          </a:xfrm>
          <a:prstGeom prst="roundRect">
            <a:avLst/>
          </a:prstGeom>
          <a:gradFill flip="none" rotWithShape="1">
            <a:gsLst>
              <a:gs pos="0">
                <a:srgbClr val="39FF14"/>
              </a:gs>
              <a:gs pos="50000">
                <a:srgbClr val="23D200"/>
              </a:gs>
              <a:gs pos="100000">
                <a:srgbClr val="199600"/>
              </a:gs>
            </a:gsLst>
            <a:lin ang="2700000" scaled="1"/>
            <a:tileRect/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E799130-1172-4C19-AE54-E02208FD9C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53" y="163200"/>
            <a:ext cx="731520" cy="7315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0C4348D-9DFF-4EEB-8C22-ED5DD337B5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48" y="163200"/>
            <a:ext cx="731520" cy="7315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A556354-0CEF-4F3B-B8B4-DC094969D6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543" y="163200"/>
            <a:ext cx="731520" cy="731520"/>
          </a:xfrm>
          <a:prstGeom prst="rect">
            <a:avLst/>
          </a:prstGeom>
        </p:spPr>
      </p:pic>
      <p:pic>
        <p:nvPicPr>
          <p:cNvPr id="20" name="Picture 19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29F392D9-8FCC-4FC2-BE33-2863E08CDE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132" y="163200"/>
            <a:ext cx="731520" cy="731520"/>
          </a:xfrm>
          <a:prstGeom prst="rect">
            <a:avLst/>
          </a:prstGeom>
        </p:spPr>
      </p:pic>
      <p:pic>
        <p:nvPicPr>
          <p:cNvPr id="21" name="Picture 20" descr="A picture containing object&#10;&#10;Description automatically generated">
            <a:extLst>
              <a:ext uri="{FF2B5EF4-FFF2-40B4-BE49-F238E27FC236}">
                <a16:creationId xmlns:a16="http://schemas.microsoft.com/office/drawing/2014/main" id="{3DC06D72-B7E9-4D86-BE76-A34E7FECC4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338" y="163200"/>
            <a:ext cx="731520" cy="731520"/>
          </a:xfrm>
          <a:prstGeom prst="rect">
            <a:avLst/>
          </a:prstGeom>
        </p:spPr>
      </p:pic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09C0FE5-C23E-4C74-B959-E6C823D384CF}"/>
              </a:ext>
            </a:extLst>
          </p:cNvPr>
          <p:cNvSpPr/>
          <p:nvPr/>
        </p:nvSpPr>
        <p:spPr>
          <a:xfrm flipH="1">
            <a:off x="115931" y="1456381"/>
            <a:ext cx="96593" cy="82296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0B82393A-74EB-4E1A-B6CD-83043574B1AE}"/>
              </a:ext>
            </a:extLst>
          </p:cNvPr>
          <p:cNvSpPr/>
          <p:nvPr/>
        </p:nvSpPr>
        <p:spPr>
          <a:xfrm flipH="1">
            <a:off x="8269" y="1185810"/>
            <a:ext cx="311916" cy="311916"/>
          </a:xfrm>
          <a:prstGeom prst="round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66BBF48-C602-4331-99DA-98E9980501F1}"/>
              </a:ext>
            </a:extLst>
          </p:cNvPr>
          <p:cNvSpPr/>
          <p:nvPr/>
        </p:nvSpPr>
        <p:spPr>
          <a:xfrm flipH="1">
            <a:off x="1919" y="2093860"/>
            <a:ext cx="311916" cy="311916"/>
          </a:xfrm>
          <a:prstGeom prst="round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72532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560C2EB-7DD6-483E-A9B5-ACD5D1A26095}"/>
              </a:ext>
            </a:extLst>
          </p:cNvPr>
          <p:cNvSpPr/>
          <p:nvPr/>
        </p:nvSpPr>
        <p:spPr>
          <a:xfrm>
            <a:off x="0" y="974353"/>
            <a:ext cx="5143500" cy="4169147"/>
          </a:xfrm>
          <a:prstGeom prst="roundRect">
            <a:avLst/>
          </a:prstGeom>
          <a:gradFill flip="none" rotWithShape="1">
            <a:gsLst>
              <a:gs pos="0">
                <a:srgbClr val="39FF14"/>
              </a:gs>
              <a:gs pos="50000">
                <a:srgbClr val="23D200"/>
              </a:gs>
              <a:gs pos="100000">
                <a:srgbClr val="199600"/>
              </a:gs>
            </a:gsLst>
            <a:lin ang="2700000" scaled="1"/>
            <a:tileRect/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E799130-1172-4C19-AE54-E02208FD9C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53" y="163200"/>
            <a:ext cx="731520" cy="7315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0C4348D-9DFF-4EEB-8C22-ED5DD337B5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48" y="163200"/>
            <a:ext cx="731520" cy="7315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A556354-0CEF-4F3B-B8B4-DC094969D6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543" y="163200"/>
            <a:ext cx="731520" cy="731520"/>
          </a:xfrm>
          <a:prstGeom prst="rect">
            <a:avLst/>
          </a:prstGeom>
        </p:spPr>
      </p:pic>
      <p:pic>
        <p:nvPicPr>
          <p:cNvPr id="20" name="Picture 19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29F392D9-8FCC-4FC2-BE33-2863E08CDE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132" y="163200"/>
            <a:ext cx="731520" cy="731520"/>
          </a:xfrm>
          <a:prstGeom prst="rect">
            <a:avLst/>
          </a:prstGeom>
        </p:spPr>
      </p:pic>
      <p:pic>
        <p:nvPicPr>
          <p:cNvPr id="21" name="Picture 20" descr="A picture containing object&#10;&#10;Description automatically generated">
            <a:extLst>
              <a:ext uri="{FF2B5EF4-FFF2-40B4-BE49-F238E27FC236}">
                <a16:creationId xmlns:a16="http://schemas.microsoft.com/office/drawing/2014/main" id="{3DC06D72-B7E9-4D86-BE76-A34E7FECC4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338" y="163200"/>
            <a:ext cx="73152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7960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0A5CF734-A217-4530-BD31-208970CCA0B5}"/>
              </a:ext>
            </a:extLst>
          </p:cNvPr>
          <p:cNvSpPr/>
          <p:nvPr/>
        </p:nvSpPr>
        <p:spPr>
          <a:xfrm>
            <a:off x="4106132" y="1344129"/>
            <a:ext cx="1076325" cy="224503"/>
          </a:xfrm>
          <a:prstGeom prst="roundRect">
            <a:avLst/>
          </a:prstGeom>
          <a:solidFill>
            <a:srgbClr val="39FF14"/>
          </a:solidFill>
          <a:ln>
            <a:solidFill>
              <a:srgbClr val="39FF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CAE61BF-CB5E-495E-A476-9030190B9940}"/>
              </a:ext>
            </a:extLst>
          </p:cNvPr>
          <p:cNvSpPr/>
          <p:nvPr/>
        </p:nvSpPr>
        <p:spPr>
          <a:xfrm>
            <a:off x="4156075" y="2232947"/>
            <a:ext cx="1076325" cy="224503"/>
          </a:xfrm>
          <a:prstGeom prst="roundRect">
            <a:avLst/>
          </a:prstGeom>
          <a:solidFill>
            <a:srgbClr val="39FF14"/>
          </a:solidFill>
          <a:ln>
            <a:solidFill>
              <a:srgbClr val="39FF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2BA8C02-9987-4A64-BBE4-3596701E4948}"/>
              </a:ext>
            </a:extLst>
          </p:cNvPr>
          <p:cNvSpPr/>
          <p:nvPr/>
        </p:nvSpPr>
        <p:spPr>
          <a:xfrm>
            <a:off x="4130675" y="3602423"/>
            <a:ext cx="1076325" cy="224503"/>
          </a:xfrm>
          <a:prstGeom prst="roundRect">
            <a:avLst/>
          </a:prstGeom>
          <a:solidFill>
            <a:srgbClr val="39FF14"/>
          </a:solidFill>
          <a:ln>
            <a:solidFill>
              <a:srgbClr val="39FF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3A270161-1ECF-4A3D-8FF8-164622C8A8AD}"/>
              </a:ext>
            </a:extLst>
          </p:cNvPr>
          <p:cNvSpPr/>
          <p:nvPr/>
        </p:nvSpPr>
        <p:spPr>
          <a:xfrm flipH="1">
            <a:off x="109581" y="2364431"/>
            <a:ext cx="96593" cy="82296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FFD43F27-1204-4065-B592-320F43A1316E}"/>
              </a:ext>
            </a:extLst>
          </p:cNvPr>
          <p:cNvSpPr/>
          <p:nvPr/>
        </p:nvSpPr>
        <p:spPr>
          <a:xfrm rot="16200000" flipH="1">
            <a:off x="201021" y="3033279"/>
            <a:ext cx="91440" cy="27432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2DC61CD3-B019-4D2C-B07B-8139974E666C}"/>
              </a:ext>
            </a:extLst>
          </p:cNvPr>
          <p:cNvSpPr/>
          <p:nvPr/>
        </p:nvSpPr>
        <p:spPr>
          <a:xfrm flipH="1">
            <a:off x="439338" y="3283107"/>
            <a:ext cx="96593" cy="82296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74E3E25D-53FB-4FD0-86F0-01B8CDCDDA4A}"/>
              </a:ext>
            </a:extLst>
          </p:cNvPr>
          <p:cNvSpPr/>
          <p:nvPr/>
        </p:nvSpPr>
        <p:spPr>
          <a:xfrm flipH="1">
            <a:off x="331676" y="3012536"/>
            <a:ext cx="311916" cy="311916"/>
          </a:xfrm>
          <a:prstGeom prst="round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A80702D-B8CF-47A6-955C-2A1E3D165A9C}"/>
              </a:ext>
            </a:extLst>
          </p:cNvPr>
          <p:cNvSpPr/>
          <p:nvPr/>
        </p:nvSpPr>
        <p:spPr>
          <a:xfrm flipH="1">
            <a:off x="331676" y="3907256"/>
            <a:ext cx="311916" cy="311916"/>
          </a:xfrm>
          <a:prstGeom prst="round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560C2EB-7DD6-483E-A9B5-ACD5D1A26095}"/>
              </a:ext>
            </a:extLst>
          </p:cNvPr>
          <p:cNvSpPr/>
          <p:nvPr/>
        </p:nvSpPr>
        <p:spPr>
          <a:xfrm>
            <a:off x="679450" y="974353"/>
            <a:ext cx="1879600" cy="4169147"/>
          </a:xfrm>
          <a:prstGeom prst="roundRect">
            <a:avLst/>
          </a:prstGeom>
          <a:gradFill flip="none" rotWithShape="1">
            <a:gsLst>
              <a:gs pos="0">
                <a:srgbClr val="39FF14"/>
              </a:gs>
              <a:gs pos="50000">
                <a:srgbClr val="23D200"/>
              </a:gs>
              <a:gs pos="100000">
                <a:srgbClr val="199600"/>
              </a:gs>
            </a:gsLst>
            <a:lin ang="2700000" scaled="1"/>
            <a:tileRect/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E799130-1172-4C19-AE54-E02208FD9C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53" y="163200"/>
            <a:ext cx="731520" cy="7315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0C4348D-9DFF-4EEB-8C22-ED5DD337B5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48" y="163200"/>
            <a:ext cx="731520" cy="7315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A556354-0CEF-4F3B-B8B4-DC094969D6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543" y="163200"/>
            <a:ext cx="731520" cy="731520"/>
          </a:xfrm>
          <a:prstGeom prst="rect">
            <a:avLst/>
          </a:prstGeom>
        </p:spPr>
      </p:pic>
      <p:pic>
        <p:nvPicPr>
          <p:cNvPr id="20" name="Picture 19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29F392D9-8FCC-4FC2-BE33-2863E08CDE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132" y="163200"/>
            <a:ext cx="731520" cy="731520"/>
          </a:xfrm>
          <a:prstGeom prst="rect">
            <a:avLst/>
          </a:prstGeom>
        </p:spPr>
      </p:pic>
      <p:pic>
        <p:nvPicPr>
          <p:cNvPr id="21" name="Picture 20" descr="A picture containing object&#10;&#10;Description automatically generated">
            <a:extLst>
              <a:ext uri="{FF2B5EF4-FFF2-40B4-BE49-F238E27FC236}">
                <a16:creationId xmlns:a16="http://schemas.microsoft.com/office/drawing/2014/main" id="{3DC06D72-B7E9-4D86-BE76-A34E7FECC4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338" y="163200"/>
            <a:ext cx="731520" cy="731520"/>
          </a:xfrm>
          <a:prstGeom prst="rect">
            <a:avLst/>
          </a:prstGeom>
        </p:spPr>
      </p:pic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80C8CCF9-085C-49DD-A8F2-82B263A2E9E8}"/>
              </a:ext>
            </a:extLst>
          </p:cNvPr>
          <p:cNvSpPr/>
          <p:nvPr/>
        </p:nvSpPr>
        <p:spPr>
          <a:xfrm>
            <a:off x="2584450" y="974353"/>
            <a:ext cx="1879600" cy="4169147"/>
          </a:xfrm>
          <a:prstGeom prst="roundRect">
            <a:avLst/>
          </a:prstGeom>
          <a:gradFill flip="none" rotWithShape="1">
            <a:gsLst>
              <a:gs pos="0">
                <a:srgbClr val="39FF14"/>
              </a:gs>
              <a:gs pos="50000">
                <a:srgbClr val="23D200"/>
              </a:gs>
              <a:gs pos="100000">
                <a:srgbClr val="199600"/>
              </a:gs>
            </a:gsLst>
            <a:lin ang="2700000" scaled="1"/>
            <a:tileRect/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09C0FE5-C23E-4C74-B959-E6C823D384CF}"/>
              </a:ext>
            </a:extLst>
          </p:cNvPr>
          <p:cNvSpPr/>
          <p:nvPr/>
        </p:nvSpPr>
        <p:spPr>
          <a:xfrm flipH="1">
            <a:off x="115931" y="1456381"/>
            <a:ext cx="96593" cy="82296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0B82393A-74EB-4E1A-B6CD-83043574B1AE}"/>
              </a:ext>
            </a:extLst>
          </p:cNvPr>
          <p:cNvSpPr/>
          <p:nvPr/>
        </p:nvSpPr>
        <p:spPr>
          <a:xfrm flipH="1">
            <a:off x="8269" y="1185810"/>
            <a:ext cx="311916" cy="311916"/>
          </a:xfrm>
          <a:prstGeom prst="round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66BBF48-C602-4331-99DA-98E9980501F1}"/>
              </a:ext>
            </a:extLst>
          </p:cNvPr>
          <p:cNvSpPr/>
          <p:nvPr/>
        </p:nvSpPr>
        <p:spPr>
          <a:xfrm flipH="1">
            <a:off x="1919" y="2093860"/>
            <a:ext cx="311916" cy="311916"/>
          </a:xfrm>
          <a:prstGeom prst="round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21396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560C2EB-7DD6-483E-A9B5-ACD5D1A26095}"/>
              </a:ext>
            </a:extLst>
          </p:cNvPr>
          <p:cNvSpPr/>
          <p:nvPr/>
        </p:nvSpPr>
        <p:spPr>
          <a:xfrm>
            <a:off x="0" y="974353"/>
            <a:ext cx="2559050" cy="4169147"/>
          </a:xfrm>
          <a:prstGeom prst="roundRect">
            <a:avLst/>
          </a:prstGeom>
          <a:gradFill flip="none" rotWithShape="1">
            <a:gsLst>
              <a:gs pos="0">
                <a:srgbClr val="39FF14"/>
              </a:gs>
              <a:gs pos="50000">
                <a:srgbClr val="23D200"/>
              </a:gs>
              <a:gs pos="100000">
                <a:srgbClr val="199600"/>
              </a:gs>
            </a:gsLst>
            <a:lin ang="2700000" scaled="1"/>
            <a:tileRect/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E799130-1172-4C19-AE54-E02208FD9C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53" y="163200"/>
            <a:ext cx="731520" cy="7315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0C4348D-9DFF-4EEB-8C22-ED5DD337B5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48" y="163200"/>
            <a:ext cx="731520" cy="7315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A556354-0CEF-4F3B-B8B4-DC094969D6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543" y="163200"/>
            <a:ext cx="731520" cy="731520"/>
          </a:xfrm>
          <a:prstGeom prst="rect">
            <a:avLst/>
          </a:prstGeom>
        </p:spPr>
      </p:pic>
      <p:pic>
        <p:nvPicPr>
          <p:cNvPr id="20" name="Picture 19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29F392D9-8FCC-4FC2-BE33-2863E08CDE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132" y="163200"/>
            <a:ext cx="731520" cy="731520"/>
          </a:xfrm>
          <a:prstGeom prst="rect">
            <a:avLst/>
          </a:prstGeom>
        </p:spPr>
      </p:pic>
      <p:pic>
        <p:nvPicPr>
          <p:cNvPr id="21" name="Picture 20" descr="A picture containing object&#10;&#10;Description automatically generated">
            <a:extLst>
              <a:ext uri="{FF2B5EF4-FFF2-40B4-BE49-F238E27FC236}">
                <a16:creationId xmlns:a16="http://schemas.microsoft.com/office/drawing/2014/main" id="{3DC06D72-B7E9-4D86-BE76-A34E7FECC4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338" y="163200"/>
            <a:ext cx="731520" cy="731520"/>
          </a:xfrm>
          <a:prstGeom prst="rect">
            <a:avLst/>
          </a:prstGeom>
        </p:spPr>
      </p:pic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80C8CCF9-085C-49DD-A8F2-82B263A2E9E8}"/>
              </a:ext>
            </a:extLst>
          </p:cNvPr>
          <p:cNvSpPr/>
          <p:nvPr/>
        </p:nvSpPr>
        <p:spPr>
          <a:xfrm>
            <a:off x="2584450" y="974353"/>
            <a:ext cx="2559050" cy="4169147"/>
          </a:xfrm>
          <a:prstGeom prst="roundRect">
            <a:avLst/>
          </a:prstGeom>
          <a:gradFill flip="none" rotWithShape="1">
            <a:gsLst>
              <a:gs pos="0">
                <a:srgbClr val="39FF14"/>
              </a:gs>
              <a:gs pos="50000">
                <a:srgbClr val="23D200"/>
              </a:gs>
              <a:gs pos="100000">
                <a:srgbClr val="199600"/>
              </a:gs>
            </a:gsLst>
            <a:lin ang="2700000" scaled="1"/>
            <a:tileRect/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33493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560C2EB-7DD6-483E-A9B5-ACD5D1A26095}"/>
              </a:ext>
            </a:extLst>
          </p:cNvPr>
          <p:cNvSpPr/>
          <p:nvPr/>
        </p:nvSpPr>
        <p:spPr>
          <a:xfrm>
            <a:off x="0" y="974353"/>
            <a:ext cx="889000" cy="4169147"/>
          </a:xfrm>
          <a:prstGeom prst="roundRect">
            <a:avLst/>
          </a:prstGeom>
          <a:gradFill flip="none" rotWithShape="1">
            <a:gsLst>
              <a:gs pos="0">
                <a:srgbClr val="39FF14"/>
              </a:gs>
              <a:gs pos="50000">
                <a:srgbClr val="23D200"/>
              </a:gs>
              <a:gs pos="100000">
                <a:srgbClr val="199600"/>
              </a:gs>
            </a:gsLst>
            <a:lin ang="2700000" scaled="1"/>
            <a:tileRect/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E799130-1172-4C19-AE54-E02208FD9C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53" y="163200"/>
            <a:ext cx="731520" cy="7315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0C4348D-9DFF-4EEB-8C22-ED5DD337B5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48" y="163200"/>
            <a:ext cx="731520" cy="7315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A556354-0CEF-4F3B-B8B4-DC094969D6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543" y="163200"/>
            <a:ext cx="731520" cy="731520"/>
          </a:xfrm>
          <a:prstGeom prst="rect">
            <a:avLst/>
          </a:prstGeom>
        </p:spPr>
      </p:pic>
      <p:pic>
        <p:nvPicPr>
          <p:cNvPr id="20" name="Picture 19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29F392D9-8FCC-4FC2-BE33-2863E08CDE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132" y="163200"/>
            <a:ext cx="731520" cy="731520"/>
          </a:xfrm>
          <a:prstGeom prst="rect">
            <a:avLst/>
          </a:prstGeom>
        </p:spPr>
      </p:pic>
      <p:pic>
        <p:nvPicPr>
          <p:cNvPr id="21" name="Picture 20" descr="A picture containing object&#10;&#10;Description automatically generated">
            <a:extLst>
              <a:ext uri="{FF2B5EF4-FFF2-40B4-BE49-F238E27FC236}">
                <a16:creationId xmlns:a16="http://schemas.microsoft.com/office/drawing/2014/main" id="{3DC06D72-B7E9-4D86-BE76-A34E7FECC4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338" y="163200"/>
            <a:ext cx="731520" cy="731520"/>
          </a:xfrm>
          <a:prstGeom prst="rect">
            <a:avLst/>
          </a:prstGeom>
        </p:spPr>
      </p:pic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80C8CCF9-085C-49DD-A8F2-82B263A2E9E8}"/>
              </a:ext>
            </a:extLst>
          </p:cNvPr>
          <p:cNvSpPr/>
          <p:nvPr/>
        </p:nvSpPr>
        <p:spPr>
          <a:xfrm>
            <a:off x="939800" y="974353"/>
            <a:ext cx="4203700" cy="4169147"/>
          </a:xfrm>
          <a:prstGeom prst="roundRect">
            <a:avLst/>
          </a:prstGeom>
          <a:gradFill flip="none" rotWithShape="1">
            <a:gsLst>
              <a:gs pos="0">
                <a:srgbClr val="39FF14"/>
              </a:gs>
              <a:gs pos="50000">
                <a:srgbClr val="23D200"/>
              </a:gs>
              <a:gs pos="100000">
                <a:srgbClr val="199600"/>
              </a:gs>
            </a:gsLst>
            <a:lin ang="2700000" scaled="1"/>
            <a:tileRect/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390527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drawing, clock, table&#10;&#10;Description automatically generated">
            <a:extLst>
              <a:ext uri="{FF2B5EF4-FFF2-40B4-BE49-F238E27FC236}">
                <a16:creationId xmlns:a16="http://schemas.microsoft.com/office/drawing/2014/main" id="{FE75267E-A1B2-49C6-8983-CE1C89847B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480"/>
            <a:ext cx="2553238" cy="2075688"/>
          </a:xfrm>
          <a:prstGeom prst="rect">
            <a:avLst/>
          </a:prstGeom>
        </p:spPr>
      </p:pic>
      <p:pic>
        <p:nvPicPr>
          <p:cNvPr id="23" name="Picture 22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52613E-F33B-4107-97C0-A15BC5B259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611" y="256480"/>
            <a:ext cx="2547889" cy="2071339"/>
          </a:xfrm>
          <a:prstGeom prst="rect">
            <a:avLst/>
          </a:prstGeom>
        </p:spPr>
      </p:pic>
      <p:pic>
        <p:nvPicPr>
          <p:cNvPr id="25" name="Picture 24" descr="A picture containing drawing&#10;&#10;Description automatically generated">
            <a:extLst>
              <a:ext uri="{FF2B5EF4-FFF2-40B4-BE49-F238E27FC236}">
                <a16:creationId xmlns:a16="http://schemas.microsoft.com/office/drawing/2014/main" id="{5CA61CA4-A75E-4C62-9EAE-97B0EB3642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11333"/>
            <a:ext cx="2553238" cy="2075688"/>
          </a:xfrm>
          <a:prstGeom prst="rect">
            <a:avLst/>
          </a:prstGeom>
        </p:spPr>
      </p:pic>
      <p:pic>
        <p:nvPicPr>
          <p:cNvPr id="27" name="Picture 26" descr="A picture containing drawing&#10;&#10;Description automatically generated">
            <a:extLst>
              <a:ext uri="{FF2B5EF4-FFF2-40B4-BE49-F238E27FC236}">
                <a16:creationId xmlns:a16="http://schemas.microsoft.com/office/drawing/2014/main" id="{01EA3BA4-441D-410C-9A5D-65C441DF94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262" y="2811333"/>
            <a:ext cx="2553238" cy="2075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93193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microsoft excel">
            <a:extLst>
              <a:ext uri="{FF2B5EF4-FFF2-40B4-BE49-F238E27FC236}">
                <a16:creationId xmlns:a16="http://schemas.microsoft.com/office/drawing/2014/main" id="{6C925C98-6174-48B7-8851-43D3D833D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-177800"/>
            <a:ext cx="32004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CA4E9449-68CE-4EA1-8C2B-DCE3AC3C76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700" y="2120900"/>
            <a:ext cx="32004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7868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F508430-EB8D-4CC3-AC40-1984B5CE3497}"/>
              </a:ext>
            </a:extLst>
          </p:cNvPr>
          <p:cNvSpPr/>
          <p:nvPr/>
        </p:nvSpPr>
        <p:spPr>
          <a:xfrm>
            <a:off x="2575943" y="61877"/>
            <a:ext cx="2523624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61877"/>
            <a:ext cx="2523624" cy="5019746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17DD0E3-80AF-43A4-A82B-0BE9CEABFC12}"/>
              </a:ext>
            </a:extLst>
          </p:cNvPr>
          <p:cNvSpPr/>
          <p:nvPr/>
        </p:nvSpPr>
        <p:spPr>
          <a:xfrm>
            <a:off x="731329" y="807119"/>
            <a:ext cx="3672457" cy="1428082"/>
          </a:xfrm>
          <a:prstGeom prst="rightArrow">
            <a:avLst/>
          </a:prstGeom>
          <a:gradFill flip="none" rotWithShape="1">
            <a:gsLst>
              <a:gs pos="0">
                <a:schemeClr val="tx1"/>
              </a:gs>
              <a:gs pos="54000">
                <a:schemeClr val="tx1">
                  <a:lumMod val="50000"/>
                  <a:lumOff val="50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200" b="1" spc="50" dirty="0">
              <a:ln w="0"/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B1B27B36-4293-433E-89ED-4A9F53DC73F5}"/>
              </a:ext>
            </a:extLst>
          </p:cNvPr>
          <p:cNvSpPr/>
          <p:nvPr/>
        </p:nvSpPr>
        <p:spPr>
          <a:xfrm rot="10800000">
            <a:off x="731328" y="2908299"/>
            <a:ext cx="3672457" cy="1428082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4000">
                <a:schemeClr val="tx1">
                  <a:lumMod val="50000"/>
                  <a:lumOff val="50000"/>
                </a:schemeClr>
              </a:gs>
              <a:gs pos="100000">
                <a:schemeClr val="tx1"/>
              </a:gs>
            </a:gsLst>
            <a:lin ang="0" scaled="1"/>
            <a:tileRect/>
          </a:gradFill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200" b="1" spc="50" dirty="0">
              <a:ln w="0"/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372115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1" y="0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B7A014D-3E9C-4F51-9986-CA046E65AD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250" y="476249"/>
            <a:ext cx="4191000" cy="4191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63919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1574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E22BC3F-2CA0-4BD3-8D89-5CE446BB89DD}"/>
              </a:ext>
            </a:extLst>
          </p:cNvPr>
          <p:cNvSpPr/>
          <p:nvPr/>
        </p:nvSpPr>
        <p:spPr>
          <a:xfrm>
            <a:off x="81472" y="890356"/>
            <a:ext cx="2761333" cy="1538883"/>
          </a:xfrm>
          <a:prstGeom prst="rect">
            <a:avLst/>
          </a:prstGeom>
          <a:noFill/>
        </p:spPr>
        <p:txBody>
          <a:bodyPr vert="horz" wrap="none" lIns="0" tIns="0" rIns="0" bIns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0000" b="1" dirty="0">
                <a:ln/>
                <a:solidFill>
                  <a:srgbClr val="00B0F0"/>
                </a:solidFill>
              </a:rPr>
              <a:t>word</a:t>
            </a:r>
            <a:endParaRPr lang="en-US" sz="10000" b="1" cap="none" spc="0" dirty="0">
              <a:ln/>
              <a:solidFill>
                <a:srgbClr val="00B0F0"/>
              </a:solidFill>
              <a:effectLst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ADBA04F-56A9-4257-A2D7-41C5B54E0826}"/>
              </a:ext>
            </a:extLst>
          </p:cNvPr>
          <p:cNvSpPr/>
          <p:nvPr/>
        </p:nvSpPr>
        <p:spPr>
          <a:xfrm>
            <a:off x="81472" y="2134956"/>
            <a:ext cx="2761333" cy="1538883"/>
          </a:xfrm>
          <a:prstGeom prst="rect">
            <a:avLst/>
          </a:prstGeom>
          <a:noFill/>
        </p:spPr>
        <p:txBody>
          <a:bodyPr vert="horz" wrap="none" lIns="0" tIns="0" rIns="0" bIns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0000" b="1" dirty="0">
                <a:ln/>
                <a:solidFill>
                  <a:srgbClr val="00B0F0"/>
                </a:solidFill>
              </a:rPr>
              <a:t>word</a:t>
            </a:r>
            <a:endParaRPr lang="en-US" sz="10000" b="1" cap="none" spc="0" dirty="0">
              <a:ln/>
              <a:solidFill>
                <a:srgbClr val="00B0F0"/>
              </a:solidFill>
              <a:effectLst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B6C541-A3E0-4EE5-BCBE-9FA20BF44056}"/>
              </a:ext>
            </a:extLst>
          </p:cNvPr>
          <p:cNvSpPr/>
          <p:nvPr/>
        </p:nvSpPr>
        <p:spPr>
          <a:xfrm>
            <a:off x="2742392" y="2134956"/>
            <a:ext cx="2257028" cy="1538883"/>
          </a:xfrm>
          <a:prstGeom prst="rect">
            <a:avLst/>
          </a:prstGeom>
          <a:noFill/>
        </p:spPr>
        <p:txBody>
          <a:bodyPr vert="horz" wrap="none" lIns="0" tIns="0" rIns="0" bIns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0000" b="1" cap="none" spc="0" dirty="0">
                <a:ln/>
                <a:solidFill>
                  <a:srgbClr val="00FF00"/>
                </a:solidFill>
                <a:effectLst/>
              </a:rPr>
              <a:t>.doc</a:t>
            </a:r>
          </a:p>
        </p:txBody>
      </p:sp>
    </p:spTree>
    <p:extLst>
      <p:ext uri="{BB962C8B-B14F-4D97-AF65-F5344CB8AC3E}">
        <p14:creationId xmlns:p14="http://schemas.microsoft.com/office/powerpoint/2010/main" val="360951037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304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12DBBD-0C92-418D-A821-A1C3C78391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733" b="2719"/>
          <a:stretch/>
        </p:blipFill>
        <p:spPr>
          <a:xfrm>
            <a:off x="183931" y="372606"/>
            <a:ext cx="2608641" cy="1984835"/>
          </a:xfrm>
          <a:prstGeom prst="rect">
            <a:avLst/>
          </a:prstGeom>
        </p:spPr>
      </p:pic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D2C5CED5-AF94-4191-9B68-19334BFC8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650" y="468621"/>
            <a:ext cx="1838773" cy="1792804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0C8B28D-0EBE-4C4F-A5CB-A319C048DD78}"/>
              </a:ext>
            </a:extLst>
          </p:cNvPr>
          <p:cNvGrpSpPr/>
          <p:nvPr/>
        </p:nvGrpSpPr>
        <p:grpSpPr>
          <a:xfrm>
            <a:off x="-94216" y="2215703"/>
            <a:ext cx="5349229" cy="2903070"/>
            <a:chOff x="-94216" y="2069653"/>
            <a:chExt cx="5349229" cy="290307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472BFC1-E94C-484A-B1AF-CEEE263FED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8858" y="2069653"/>
              <a:ext cx="3546155" cy="290307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FF0ED84-7716-40F0-8C33-13A25D4F4D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-94216" y="2069653"/>
              <a:ext cx="3546155" cy="29030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5171973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304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12DBBD-0C92-418D-A821-A1C3C78391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733" b="2719"/>
          <a:stretch/>
        </p:blipFill>
        <p:spPr>
          <a:xfrm>
            <a:off x="183931" y="372606"/>
            <a:ext cx="2608641" cy="1984835"/>
          </a:xfrm>
          <a:prstGeom prst="rect">
            <a:avLst/>
          </a:prstGeom>
        </p:spPr>
      </p:pic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D2C5CED5-AF94-4191-9B68-19334BFC8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36" y="2690810"/>
            <a:ext cx="2145631" cy="209199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0C8B28D-0EBE-4C4F-A5CB-A319C048DD78}"/>
              </a:ext>
            </a:extLst>
          </p:cNvPr>
          <p:cNvGrpSpPr/>
          <p:nvPr/>
        </p:nvGrpSpPr>
        <p:grpSpPr>
          <a:xfrm rot="16200000">
            <a:off x="1350999" y="1077951"/>
            <a:ext cx="4976363" cy="2608640"/>
            <a:chOff x="-94216" y="2069653"/>
            <a:chExt cx="5349229" cy="290307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472BFC1-E94C-484A-B1AF-CEEE263FED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8858" y="2069653"/>
              <a:ext cx="3546155" cy="290307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FF0ED84-7716-40F0-8C33-13A25D4F4D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-94216" y="2069653"/>
              <a:ext cx="3546155" cy="29030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8754597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304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68AE9630-8FFE-46D1-BA0A-254BBCC990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0"/>
            <a:ext cx="5143500" cy="463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338836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1574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screen shot of a computer&#10;&#10;Description automatically generated">
            <a:extLst>
              <a:ext uri="{FF2B5EF4-FFF2-40B4-BE49-F238E27FC236}">
                <a16:creationId xmlns:a16="http://schemas.microsoft.com/office/drawing/2014/main" id="{BA8C2632-F687-4836-AC4D-4FED18131E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1220651"/>
            <a:ext cx="5143500" cy="4146947"/>
          </a:xfrm>
          <a:prstGeom prst="rect">
            <a:avLst/>
          </a:prstGeom>
        </p:spPr>
      </p:pic>
      <p:pic>
        <p:nvPicPr>
          <p:cNvPr id="1030" name="Picture 6" descr="Rendered Image">
            <a:extLst>
              <a:ext uri="{FF2B5EF4-FFF2-40B4-BE49-F238E27FC236}">
                <a16:creationId xmlns:a16="http://schemas.microsoft.com/office/drawing/2014/main" id="{156A575F-1923-4411-B8F9-0E31CDE72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8138"/>
            <a:ext cx="5143500" cy="205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81401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1574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5DFC8472-8E11-467B-9FC7-011D79A22C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550"/>
            <a:ext cx="3924300" cy="3924300"/>
          </a:xfrm>
          <a:prstGeom prst="rect">
            <a:avLst/>
          </a:prstGeom>
        </p:spPr>
      </p:pic>
      <p:pic>
        <p:nvPicPr>
          <p:cNvPr id="2052" name="Picture 4" descr="Rendered Image">
            <a:extLst>
              <a:ext uri="{FF2B5EF4-FFF2-40B4-BE49-F238E27FC236}">
                <a16:creationId xmlns:a16="http://schemas.microsoft.com/office/drawing/2014/main" id="{77576CE4-46A8-4A42-8F22-A5641AFEE2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" y="3394075"/>
            <a:ext cx="5143500" cy="155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830214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1574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5DFC8472-8E11-467B-9FC7-011D79A22C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550"/>
            <a:ext cx="3924300" cy="3924300"/>
          </a:xfrm>
          <a:prstGeom prst="rect">
            <a:avLst/>
          </a:prstGeom>
        </p:spPr>
      </p:pic>
      <p:pic>
        <p:nvPicPr>
          <p:cNvPr id="8194" name="Picture 2" descr="Rendered Image">
            <a:extLst>
              <a:ext uri="{FF2B5EF4-FFF2-40B4-BE49-F238E27FC236}">
                <a16:creationId xmlns:a16="http://schemas.microsoft.com/office/drawing/2014/main" id="{C1EA1CF0-C587-4EB8-8CAA-F63F17CD2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02142"/>
            <a:ext cx="4000408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8663209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1574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5DFC8472-8E11-467B-9FC7-011D79A22C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550"/>
            <a:ext cx="3924300" cy="3924300"/>
          </a:xfrm>
          <a:prstGeom prst="rect">
            <a:avLst/>
          </a:prstGeom>
        </p:spPr>
      </p:pic>
      <p:pic>
        <p:nvPicPr>
          <p:cNvPr id="5122" name="Picture 2" descr="Rendered Image">
            <a:extLst>
              <a:ext uri="{FF2B5EF4-FFF2-40B4-BE49-F238E27FC236}">
                <a16:creationId xmlns:a16="http://schemas.microsoft.com/office/drawing/2014/main" id="{732DFD8F-89A2-4CF7-A792-5839AC2A39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07714" y="1564238"/>
            <a:ext cx="3393588" cy="76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Rendered Image">
            <a:extLst>
              <a:ext uri="{FF2B5EF4-FFF2-40B4-BE49-F238E27FC236}">
                <a16:creationId xmlns:a16="http://schemas.microsoft.com/office/drawing/2014/main" id="{152B7BC1-0FF1-4734-A678-EE72D763F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99" y="3359150"/>
            <a:ext cx="4847463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74698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C34E70A-687F-4274-9665-36015236DA5A}"/>
              </a:ext>
            </a:extLst>
          </p:cNvPr>
          <p:cNvSpPr/>
          <p:nvPr/>
        </p:nvSpPr>
        <p:spPr>
          <a:xfrm>
            <a:off x="8258058" y="-368141"/>
            <a:ext cx="106631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3800" b="1" dirty="0">
                <a:ln/>
                <a:solidFill>
                  <a:srgbClr val="00FF00"/>
                </a:solidFill>
                <a:sym typeface="Wingdings" panose="05000000000000000000" pitchFamily="2" charset="2"/>
              </a:rPr>
              <a:t>+</a:t>
            </a:r>
            <a:endParaRPr lang="en-US" sz="6000" b="1" dirty="0">
              <a:ln/>
              <a:solidFill>
                <a:srgbClr val="00FF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46246AD-93E1-4DA4-AC09-35C74D9F7912}"/>
              </a:ext>
            </a:extLst>
          </p:cNvPr>
          <p:cNvSpPr/>
          <p:nvPr/>
        </p:nvSpPr>
        <p:spPr>
          <a:xfrm flipH="1">
            <a:off x="374809" y="700244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776C81A-23A8-484E-A7DA-A5E378CEFD9E}"/>
              </a:ext>
            </a:extLst>
          </p:cNvPr>
          <p:cNvSpPr/>
          <p:nvPr/>
        </p:nvSpPr>
        <p:spPr>
          <a:xfrm rot="16200000" flipH="1">
            <a:off x="697845" y="1481350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EC128CE-2878-4054-BBA0-6ABEDEC7DEDF}"/>
              </a:ext>
            </a:extLst>
          </p:cNvPr>
          <p:cNvSpPr/>
          <p:nvPr/>
        </p:nvSpPr>
        <p:spPr>
          <a:xfrm flipH="1">
            <a:off x="28569" y="27302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CCB53CA-DAB9-4328-B1A4-7743EDFEDBDC}"/>
              </a:ext>
            </a:extLst>
          </p:cNvPr>
          <p:cNvSpPr/>
          <p:nvPr/>
        </p:nvSpPr>
        <p:spPr>
          <a:xfrm flipH="1">
            <a:off x="1045220" y="2087132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C102C29-1D2A-468C-97AA-AFE57EECC57B}"/>
              </a:ext>
            </a:extLst>
          </p:cNvPr>
          <p:cNvSpPr/>
          <p:nvPr/>
        </p:nvSpPr>
        <p:spPr>
          <a:xfrm rot="16200000" flipH="1">
            <a:off x="1368256" y="2868238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FAFD46-E976-4A4D-AC61-6A2832B36B41}"/>
              </a:ext>
            </a:extLst>
          </p:cNvPr>
          <p:cNvSpPr/>
          <p:nvPr/>
        </p:nvSpPr>
        <p:spPr>
          <a:xfrm flipH="1">
            <a:off x="698299" y="1417320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C3CF36B-E0B4-4E63-83E9-109B486AE4AD}"/>
              </a:ext>
            </a:extLst>
          </p:cNvPr>
          <p:cNvSpPr/>
          <p:nvPr/>
        </p:nvSpPr>
        <p:spPr>
          <a:xfrm flipH="1">
            <a:off x="1718329" y="3455967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8693572-22FD-41E9-9278-FAB79C67D591}"/>
              </a:ext>
            </a:extLst>
          </p:cNvPr>
          <p:cNvSpPr/>
          <p:nvPr/>
        </p:nvSpPr>
        <p:spPr>
          <a:xfrm rot="16200000" flipH="1">
            <a:off x="2041365" y="4237073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D4B6056-7514-424B-9259-594335D92748}"/>
              </a:ext>
            </a:extLst>
          </p:cNvPr>
          <p:cNvSpPr/>
          <p:nvPr/>
        </p:nvSpPr>
        <p:spPr>
          <a:xfrm flipH="1">
            <a:off x="2041819" y="4197356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0312B5BF-2680-4B85-AF62-075C819509D3}"/>
              </a:ext>
            </a:extLst>
          </p:cNvPr>
          <p:cNvSpPr/>
          <p:nvPr/>
        </p:nvSpPr>
        <p:spPr>
          <a:xfrm flipH="1">
            <a:off x="1372089" y="2807338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28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FCB10F0-C9C1-4CF5-A37E-993B9FC8A44F}"/>
              </a:ext>
            </a:extLst>
          </p:cNvPr>
          <p:cNvSpPr/>
          <p:nvPr/>
        </p:nvSpPr>
        <p:spPr>
          <a:xfrm>
            <a:off x="2256611" y="997595"/>
            <a:ext cx="2743200" cy="402336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39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2</a:t>
            </a:r>
            <a:endParaRPr lang="en-US" sz="199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E307D10-6B89-4E81-AE99-AF6ED47EE6C5}"/>
              </a:ext>
            </a:extLst>
          </p:cNvPr>
          <p:cNvSpPr/>
          <p:nvPr/>
        </p:nvSpPr>
        <p:spPr>
          <a:xfrm>
            <a:off x="143689" y="129941"/>
            <a:ext cx="2743200" cy="402336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39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1</a:t>
            </a:r>
            <a:endParaRPr lang="en-US" sz="199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427465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C34E70A-687F-4274-9665-36015236DA5A}"/>
              </a:ext>
            </a:extLst>
          </p:cNvPr>
          <p:cNvSpPr/>
          <p:nvPr/>
        </p:nvSpPr>
        <p:spPr>
          <a:xfrm>
            <a:off x="8258058" y="-368141"/>
            <a:ext cx="106631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3800" b="1" dirty="0">
                <a:ln/>
                <a:solidFill>
                  <a:srgbClr val="00FF00"/>
                </a:solidFill>
                <a:sym typeface="Wingdings" panose="05000000000000000000" pitchFamily="2" charset="2"/>
              </a:rPr>
              <a:t>+</a:t>
            </a:r>
            <a:endParaRPr lang="en-US" sz="6000" b="1" dirty="0">
              <a:ln/>
              <a:solidFill>
                <a:srgbClr val="00FF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46246AD-93E1-4DA4-AC09-35C74D9F7912}"/>
              </a:ext>
            </a:extLst>
          </p:cNvPr>
          <p:cNvSpPr/>
          <p:nvPr/>
        </p:nvSpPr>
        <p:spPr>
          <a:xfrm flipH="1">
            <a:off x="374809" y="700244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776C81A-23A8-484E-A7DA-A5E378CEFD9E}"/>
              </a:ext>
            </a:extLst>
          </p:cNvPr>
          <p:cNvSpPr/>
          <p:nvPr/>
        </p:nvSpPr>
        <p:spPr>
          <a:xfrm rot="16200000" flipH="1">
            <a:off x="697845" y="1481350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EC128CE-2878-4054-BBA0-6ABEDEC7DEDF}"/>
              </a:ext>
            </a:extLst>
          </p:cNvPr>
          <p:cNvSpPr/>
          <p:nvPr/>
        </p:nvSpPr>
        <p:spPr>
          <a:xfrm flipH="1">
            <a:off x="28569" y="27302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CCB53CA-DAB9-4328-B1A4-7743EDFEDBDC}"/>
              </a:ext>
            </a:extLst>
          </p:cNvPr>
          <p:cNvSpPr/>
          <p:nvPr/>
        </p:nvSpPr>
        <p:spPr>
          <a:xfrm flipH="1">
            <a:off x="1045220" y="2087132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C102C29-1D2A-468C-97AA-AFE57EECC57B}"/>
              </a:ext>
            </a:extLst>
          </p:cNvPr>
          <p:cNvSpPr/>
          <p:nvPr/>
        </p:nvSpPr>
        <p:spPr>
          <a:xfrm rot="16200000" flipH="1">
            <a:off x="1368256" y="2868238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FAFD46-E976-4A4D-AC61-6A2832B36B41}"/>
              </a:ext>
            </a:extLst>
          </p:cNvPr>
          <p:cNvSpPr/>
          <p:nvPr/>
        </p:nvSpPr>
        <p:spPr>
          <a:xfrm flipH="1">
            <a:off x="698299" y="1417320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C3CF36B-E0B4-4E63-83E9-109B486AE4AD}"/>
              </a:ext>
            </a:extLst>
          </p:cNvPr>
          <p:cNvSpPr/>
          <p:nvPr/>
        </p:nvSpPr>
        <p:spPr>
          <a:xfrm flipH="1">
            <a:off x="1718329" y="3455967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8693572-22FD-41E9-9278-FAB79C67D591}"/>
              </a:ext>
            </a:extLst>
          </p:cNvPr>
          <p:cNvSpPr/>
          <p:nvPr/>
        </p:nvSpPr>
        <p:spPr>
          <a:xfrm rot="16200000" flipH="1">
            <a:off x="2041365" y="4237073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D4B6056-7514-424B-9259-594335D92748}"/>
              </a:ext>
            </a:extLst>
          </p:cNvPr>
          <p:cNvSpPr/>
          <p:nvPr/>
        </p:nvSpPr>
        <p:spPr>
          <a:xfrm flipH="1">
            <a:off x="2041819" y="4197356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0312B5BF-2680-4B85-AF62-075C819509D3}"/>
              </a:ext>
            </a:extLst>
          </p:cNvPr>
          <p:cNvSpPr/>
          <p:nvPr/>
        </p:nvSpPr>
        <p:spPr>
          <a:xfrm flipH="1">
            <a:off x="1372089" y="2807338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1B36BBB-90B4-4EFE-992E-76E5A48D91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9" y="729632"/>
            <a:ext cx="2266740" cy="226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27816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C34E70A-687F-4274-9665-36015236DA5A}"/>
              </a:ext>
            </a:extLst>
          </p:cNvPr>
          <p:cNvSpPr/>
          <p:nvPr/>
        </p:nvSpPr>
        <p:spPr>
          <a:xfrm>
            <a:off x="8258058" y="-368141"/>
            <a:ext cx="106631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3800" b="1" dirty="0">
                <a:ln/>
                <a:solidFill>
                  <a:srgbClr val="00FF00"/>
                </a:solidFill>
                <a:sym typeface="Wingdings" panose="05000000000000000000" pitchFamily="2" charset="2"/>
              </a:rPr>
              <a:t>+</a:t>
            </a:r>
            <a:endParaRPr lang="en-US" sz="6000" b="1" dirty="0">
              <a:ln/>
              <a:solidFill>
                <a:srgbClr val="00FF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46246AD-93E1-4DA4-AC09-35C74D9F7912}"/>
              </a:ext>
            </a:extLst>
          </p:cNvPr>
          <p:cNvSpPr/>
          <p:nvPr/>
        </p:nvSpPr>
        <p:spPr>
          <a:xfrm flipH="1">
            <a:off x="374809" y="700244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776C81A-23A8-484E-A7DA-A5E378CEFD9E}"/>
              </a:ext>
            </a:extLst>
          </p:cNvPr>
          <p:cNvSpPr/>
          <p:nvPr/>
        </p:nvSpPr>
        <p:spPr>
          <a:xfrm rot="16200000" flipH="1">
            <a:off x="697845" y="1481350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EC128CE-2878-4054-BBA0-6ABEDEC7DEDF}"/>
              </a:ext>
            </a:extLst>
          </p:cNvPr>
          <p:cNvSpPr/>
          <p:nvPr/>
        </p:nvSpPr>
        <p:spPr>
          <a:xfrm flipH="1">
            <a:off x="28569" y="27302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CCB53CA-DAB9-4328-B1A4-7743EDFEDBDC}"/>
              </a:ext>
            </a:extLst>
          </p:cNvPr>
          <p:cNvSpPr/>
          <p:nvPr/>
        </p:nvSpPr>
        <p:spPr>
          <a:xfrm flipH="1">
            <a:off x="1045220" y="2087132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C102C29-1D2A-468C-97AA-AFE57EECC57B}"/>
              </a:ext>
            </a:extLst>
          </p:cNvPr>
          <p:cNvSpPr/>
          <p:nvPr/>
        </p:nvSpPr>
        <p:spPr>
          <a:xfrm rot="16200000" flipH="1">
            <a:off x="1368256" y="2868238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FAFD46-E976-4A4D-AC61-6A2832B36B41}"/>
              </a:ext>
            </a:extLst>
          </p:cNvPr>
          <p:cNvSpPr/>
          <p:nvPr/>
        </p:nvSpPr>
        <p:spPr>
          <a:xfrm flipH="1">
            <a:off x="698299" y="1417320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C3CF36B-E0B4-4E63-83E9-109B486AE4AD}"/>
              </a:ext>
            </a:extLst>
          </p:cNvPr>
          <p:cNvSpPr/>
          <p:nvPr/>
        </p:nvSpPr>
        <p:spPr>
          <a:xfrm flipH="1">
            <a:off x="1718329" y="3455967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8693572-22FD-41E9-9278-FAB79C67D591}"/>
              </a:ext>
            </a:extLst>
          </p:cNvPr>
          <p:cNvSpPr/>
          <p:nvPr/>
        </p:nvSpPr>
        <p:spPr>
          <a:xfrm rot="16200000" flipH="1">
            <a:off x="2041365" y="4237073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D4B6056-7514-424B-9259-594335D92748}"/>
              </a:ext>
            </a:extLst>
          </p:cNvPr>
          <p:cNvSpPr/>
          <p:nvPr/>
        </p:nvSpPr>
        <p:spPr>
          <a:xfrm flipH="1">
            <a:off x="2041819" y="4197356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0312B5BF-2680-4B85-AF62-075C819509D3}"/>
              </a:ext>
            </a:extLst>
          </p:cNvPr>
          <p:cNvSpPr/>
          <p:nvPr/>
        </p:nvSpPr>
        <p:spPr>
          <a:xfrm flipH="1">
            <a:off x="1372089" y="2807338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9BD7B13-BCAB-4D9D-845F-318B832B6312}"/>
              </a:ext>
            </a:extLst>
          </p:cNvPr>
          <p:cNvSpPr/>
          <p:nvPr/>
        </p:nvSpPr>
        <p:spPr>
          <a:xfrm flipH="1">
            <a:off x="3466391" y="700244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8C9341C-0EFA-4B32-9BC3-01A9119EAC62}"/>
              </a:ext>
            </a:extLst>
          </p:cNvPr>
          <p:cNvSpPr/>
          <p:nvPr/>
        </p:nvSpPr>
        <p:spPr>
          <a:xfrm rot="16200000" flipH="1">
            <a:off x="3789427" y="1481350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5E043DB-BE59-458D-BD80-EEB0CF573C0C}"/>
              </a:ext>
            </a:extLst>
          </p:cNvPr>
          <p:cNvSpPr/>
          <p:nvPr/>
        </p:nvSpPr>
        <p:spPr>
          <a:xfrm flipH="1">
            <a:off x="3120151" y="27302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1F5E590-5689-4A63-B47D-9BB40FC91ED4}"/>
              </a:ext>
            </a:extLst>
          </p:cNvPr>
          <p:cNvSpPr/>
          <p:nvPr/>
        </p:nvSpPr>
        <p:spPr>
          <a:xfrm flipH="1">
            <a:off x="3789881" y="1417320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36074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C34E70A-687F-4274-9665-36015236DA5A}"/>
              </a:ext>
            </a:extLst>
          </p:cNvPr>
          <p:cNvSpPr/>
          <p:nvPr/>
        </p:nvSpPr>
        <p:spPr>
          <a:xfrm>
            <a:off x="8258058" y="-368141"/>
            <a:ext cx="106631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3800" b="1" dirty="0">
                <a:ln/>
                <a:solidFill>
                  <a:srgbClr val="00FF00"/>
                </a:solidFill>
                <a:sym typeface="Wingdings" panose="05000000000000000000" pitchFamily="2" charset="2"/>
              </a:rPr>
              <a:t>+</a:t>
            </a:r>
            <a:endParaRPr lang="en-US" sz="6000" b="1" dirty="0">
              <a:ln/>
              <a:solidFill>
                <a:srgbClr val="00FF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46246AD-93E1-4DA4-AC09-35C74D9F7912}"/>
              </a:ext>
            </a:extLst>
          </p:cNvPr>
          <p:cNvSpPr/>
          <p:nvPr/>
        </p:nvSpPr>
        <p:spPr>
          <a:xfrm flipH="1">
            <a:off x="374809" y="700244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776C81A-23A8-484E-A7DA-A5E378CEFD9E}"/>
              </a:ext>
            </a:extLst>
          </p:cNvPr>
          <p:cNvSpPr/>
          <p:nvPr/>
        </p:nvSpPr>
        <p:spPr>
          <a:xfrm rot="16200000" flipH="1">
            <a:off x="697845" y="1481350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EC128CE-2878-4054-BBA0-6ABEDEC7DEDF}"/>
              </a:ext>
            </a:extLst>
          </p:cNvPr>
          <p:cNvSpPr/>
          <p:nvPr/>
        </p:nvSpPr>
        <p:spPr>
          <a:xfrm flipH="1">
            <a:off x="28569" y="27302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FAFD46-E976-4A4D-AC61-6A2832B36B41}"/>
              </a:ext>
            </a:extLst>
          </p:cNvPr>
          <p:cNvSpPr/>
          <p:nvPr/>
        </p:nvSpPr>
        <p:spPr>
          <a:xfrm flipH="1">
            <a:off x="698299" y="1417320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4FC796-CEE4-4E06-9316-1F98943B23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9609" y="1359116"/>
            <a:ext cx="3515404" cy="372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7618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C34E70A-687F-4274-9665-36015236DA5A}"/>
              </a:ext>
            </a:extLst>
          </p:cNvPr>
          <p:cNvSpPr/>
          <p:nvPr/>
        </p:nvSpPr>
        <p:spPr>
          <a:xfrm>
            <a:off x="8258058" y="-368141"/>
            <a:ext cx="106631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3800" b="1" dirty="0">
                <a:ln/>
                <a:solidFill>
                  <a:srgbClr val="00FF00"/>
                </a:solidFill>
                <a:sym typeface="Wingdings" panose="05000000000000000000" pitchFamily="2" charset="2"/>
              </a:rPr>
              <a:t>+</a:t>
            </a:r>
            <a:endParaRPr lang="en-US" sz="6000" b="1" dirty="0">
              <a:ln/>
              <a:solidFill>
                <a:srgbClr val="00FF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46246AD-93E1-4DA4-AC09-35C74D9F7912}"/>
              </a:ext>
            </a:extLst>
          </p:cNvPr>
          <p:cNvSpPr/>
          <p:nvPr/>
        </p:nvSpPr>
        <p:spPr>
          <a:xfrm flipH="1">
            <a:off x="374809" y="700244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776C81A-23A8-484E-A7DA-A5E378CEFD9E}"/>
              </a:ext>
            </a:extLst>
          </p:cNvPr>
          <p:cNvSpPr/>
          <p:nvPr/>
        </p:nvSpPr>
        <p:spPr>
          <a:xfrm rot="16200000" flipH="1">
            <a:off x="697845" y="1481350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EC128CE-2878-4054-BBA0-6ABEDEC7DEDF}"/>
              </a:ext>
            </a:extLst>
          </p:cNvPr>
          <p:cNvSpPr/>
          <p:nvPr/>
        </p:nvSpPr>
        <p:spPr>
          <a:xfrm flipH="1">
            <a:off x="28569" y="27302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CCB53CA-DAB9-4328-B1A4-7743EDFEDBDC}"/>
              </a:ext>
            </a:extLst>
          </p:cNvPr>
          <p:cNvSpPr/>
          <p:nvPr/>
        </p:nvSpPr>
        <p:spPr>
          <a:xfrm flipH="1">
            <a:off x="1045220" y="2087132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C102C29-1D2A-468C-97AA-AFE57EECC57B}"/>
              </a:ext>
            </a:extLst>
          </p:cNvPr>
          <p:cNvSpPr/>
          <p:nvPr/>
        </p:nvSpPr>
        <p:spPr>
          <a:xfrm rot="16200000" flipH="1">
            <a:off x="1368256" y="2868238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FAFD46-E976-4A4D-AC61-6A2832B36B41}"/>
              </a:ext>
            </a:extLst>
          </p:cNvPr>
          <p:cNvSpPr/>
          <p:nvPr/>
        </p:nvSpPr>
        <p:spPr>
          <a:xfrm flipH="1">
            <a:off x="698299" y="1417320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C3CF36B-E0B4-4E63-83E9-109B486AE4AD}"/>
              </a:ext>
            </a:extLst>
          </p:cNvPr>
          <p:cNvSpPr/>
          <p:nvPr/>
        </p:nvSpPr>
        <p:spPr>
          <a:xfrm flipH="1">
            <a:off x="1718329" y="3455967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8693572-22FD-41E9-9278-FAB79C67D591}"/>
              </a:ext>
            </a:extLst>
          </p:cNvPr>
          <p:cNvSpPr/>
          <p:nvPr/>
        </p:nvSpPr>
        <p:spPr>
          <a:xfrm rot="16200000" flipH="1">
            <a:off x="2041365" y="4237073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D4B6056-7514-424B-9259-594335D92748}"/>
              </a:ext>
            </a:extLst>
          </p:cNvPr>
          <p:cNvSpPr/>
          <p:nvPr/>
        </p:nvSpPr>
        <p:spPr>
          <a:xfrm flipH="1">
            <a:off x="2041819" y="4197356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0312B5BF-2680-4B85-AF62-075C819509D3}"/>
              </a:ext>
            </a:extLst>
          </p:cNvPr>
          <p:cNvSpPr/>
          <p:nvPr/>
        </p:nvSpPr>
        <p:spPr>
          <a:xfrm flipH="1">
            <a:off x="1372089" y="2807338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18C602-B901-4816-A06F-7BFE67A6CB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737435">
            <a:off x="2000213" y="455019"/>
            <a:ext cx="3795504" cy="29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618005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C34E70A-687F-4274-9665-36015236DA5A}"/>
              </a:ext>
            </a:extLst>
          </p:cNvPr>
          <p:cNvSpPr/>
          <p:nvPr/>
        </p:nvSpPr>
        <p:spPr>
          <a:xfrm>
            <a:off x="8258058" y="-368141"/>
            <a:ext cx="106631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3800" b="1" dirty="0">
                <a:ln/>
                <a:solidFill>
                  <a:srgbClr val="00FF00"/>
                </a:solidFill>
                <a:sym typeface="Wingdings" panose="05000000000000000000" pitchFamily="2" charset="2"/>
              </a:rPr>
              <a:t>+</a:t>
            </a:r>
            <a:endParaRPr lang="en-US" sz="6000" b="1" dirty="0">
              <a:ln/>
              <a:solidFill>
                <a:srgbClr val="00FF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46246AD-93E1-4DA4-AC09-35C74D9F7912}"/>
              </a:ext>
            </a:extLst>
          </p:cNvPr>
          <p:cNvSpPr/>
          <p:nvPr/>
        </p:nvSpPr>
        <p:spPr>
          <a:xfrm flipH="1">
            <a:off x="374809" y="700244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776C81A-23A8-484E-A7DA-A5E378CEFD9E}"/>
              </a:ext>
            </a:extLst>
          </p:cNvPr>
          <p:cNvSpPr/>
          <p:nvPr/>
        </p:nvSpPr>
        <p:spPr>
          <a:xfrm rot="16200000" flipH="1">
            <a:off x="697845" y="1481350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EC128CE-2878-4054-BBA0-6ABEDEC7DEDF}"/>
              </a:ext>
            </a:extLst>
          </p:cNvPr>
          <p:cNvSpPr/>
          <p:nvPr/>
        </p:nvSpPr>
        <p:spPr>
          <a:xfrm flipH="1">
            <a:off x="28569" y="27302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CCB53CA-DAB9-4328-B1A4-7743EDFEDBDC}"/>
              </a:ext>
            </a:extLst>
          </p:cNvPr>
          <p:cNvSpPr/>
          <p:nvPr/>
        </p:nvSpPr>
        <p:spPr>
          <a:xfrm flipH="1">
            <a:off x="1045220" y="2087132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C102C29-1D2A-468C-97AA-AFE57EECC57B}"/>
              </a:ext>
            </a:extLst>
          </p:cNvPr>
          <p:cNvSpPr/>
          <p:nvPr/>
        </p:nvSpPr>
        <p:spPr>
          <a:xfrm rot="16200000" flipH="1">
            <a:off x="1368256" y="2868238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FAFD46-E976-4A4D-AC61-6A2832B36B41}"/>
              </a:ext>
            </a:extLst>
          </p:cNvPr>
          <p:cNvSpPr/>
          <p:nvPr/>
        </p:nvSpPr>
        <p:spPr>
          <a:xfrm flipH="1">
            <a:off x="698299" y="1417320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C3CF36B-E0B4-4E63-83E9-109B486AE4AD}"/>
              </a:ext>
            </a:extLst>
          </p:cNvPr>
          <p:cNvSpPr/>
          <p:nvPr/>
        </p:nvSpPr>
        <p:spPr>
          <a:xfrm flipH="1">
            <a:off x="1718329" y="3455967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8693572-22FD-41E9-9278-FAB79C67D591}"/>
              </a:ext>
            </a:extLst>
          </p:cNvPr>
          <p:cNvSpPr/>
          <p:nvPr/>
        </p:nvSpPr>
        <p:spPr>
          <a:xfrm rot="16200000" flipH="1">
            <a:off x="2041365" y="4237073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D4B6056-7514-424B-9259-594335D92748}"/>
              </a:ext>
            </a:extLst>
          </p:cNvPr>
          <p:cNvSpPr/>
          <p:nvPr/>
        </p:nvSpPr>
        <p:spPr>
          <a:xfrm flipH="1">
            <a:off x="2041819" y="4197356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0312B5BF-2680-4B85-AF62-075C819509D3}"/>
              </a:ext>
            </a:extLst>
          </p:cNvPr>
          <p:cNvSpPr/>
          <p:nvPr/>
        </p:nvSpPr>
        <p:spPr>
          <a:xfrm flipH="1">
            <a:off x="1372089" y="2807338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AC9C95-7940-48FA-9ADB-AC86D7103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1519448" y="61696"/>
            <a:ext cx="3569575" cy="2354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264530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C34E70A-687F-4274-9665-36015236DA5A}"/>
              </a:ext>
            </a:extLst>
          </p:cNvPr>
          <p:cNvSpPr/>
          <p:nvPr/>
        </p:nvSpPr>
        <p:spPr>
          <a:xfrm>
            <a:off x="8258058" y="-368141"/>
            <a:ext cx="106631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3800" b="1" dirty="0">
                <a:ln/>
                <a:solidFill>
                  <a:srgbClr val="00FF00"/>
                </a:solidFill>
                <a:sym typeface="Wingdings" panose="05000000000000000000" pitchFamily="2" charset="2"/>
              </a:rPr>
              <a:t>+</a:t>
            </a:r>
            <a:endParaRPr lang="en-US" sz="6000" b="1" dirty="0">
              <a:ln/>
              <a:solidFill>
                <a:srgbClr val="00FF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46246AD-93E1-4DA4-AC09-35C74D9F7912}"/>
              </a:ext>
            </a:extLst>
          </p:cNvPr>
          <p:cNvSpPr/>
          <p:nvPr/>
        </p:nvSpPr>
        <p:spPr>
          <a:xfrm flipH="1">
            <a:off x="374809" y="700244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776C81A-23A8-484E-A7DA-A5E378CEFD9E}"/>
              </a:ext>
            </a:extLst>
          </p:cNvPr>
          <p:cNvSpPr/>
          <p:nvPr/>
        </p:nvSpPr>
        <p:spPr>
          <a:xfrm rot="16200000" flipH="1">
            <a:off x="697845" y="1481350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EC128CE-2878-4054-BBA0-6ABEDEC7DEDF}"/>
              </a:ext>
            </a:extLst>
          </p:cNvPr>
          <p:cNvSpPr/>
          <p:nvPr/>
        </p:nvSpPr>
        <p:spPr>
          <a:xfrm flipH="1">
            <a:off x="28569" y="27302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FAFD46-E976-4A4D-AC61-6A2832B36B41}"/>
              </a:ext>
            </a:extLst>
          </p:cNvPr>
          <p:cNvSpPr/>
          <p:nvPr/>
        </p:nvSpPr>
        <p:spPr>
          <a:xfrm flipH="1">
            <a:off x="698299" y="1417320"/>
            <a:ext cx="914400" cy="9144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7482849-C0AF-46BC-AFA5-556B61F521CD}"/>
              </a:ext>
            </a:extLst>
          </p:cNvPr>
          <p:cNvSpPr/>
          <p:nvPr/>
        </p:nvSpPr>
        <p:spPr>
          <a:xfrm>
            <a:off x="1937621" y="100840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4AC7C0E-D212-4418-BA14-660D837C565B}"/>
              </a:ext>
            </a:extLst>
          </p:cNvPr>
          <p:cNvSpPr/>
          <p:nvPr/>
        </p:nvSpPr>
        <p:spPr>
          <a:xfrm>
            <a:off x="1937621" y="818555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33F2890-1E00-4264-A0C6-38E6776DC225}"/>
              </a:ext>
            </a:extLst>
          </p:cNvPr>
          <p:cNvSpPr/>
          <p:nvPr/>
        </p:nvSpPr>
        <p:spPr>
          <a:xfrm>
            <a:off x="1937621" y="1536270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FFA04F1-3C0B-41B1-A048-12BD2221280F}"/>
              </a:ext>
            </a:extLst>
          </p:cNvPr>
          <p:cNvSpPr/>
          <p:nvPr/>
        </p:nvSpPr>
        <p:spPr>
          <a:xfrm>
            <a:off x="1937621" y="2243876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507657A-889E-4ED6-B6BA-C907BABE44DF}"/>
              </a:ext>
            </a:extLst>
          </p:cNvPr>
          <p:cNvSpPr/>
          <p:nvPr/>
        </p:nvSpPr>
        <p:spPr>
          <a:xfrm>
            <a:off x="1937621" y="2961591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B78155DF-AD2C-4BA1-B503-31420DD891E2}"/>
              </a:ext>
            </a:extLst>
          </p:cNvPr>
          <p:cNvSpPr/>
          <p:nvPr/>
        </p:nvSpPr>
        <p:spPr>
          <a:xfrm>
            <a:off x="2761427" y="100840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5434F1CF-F2CB-4BA2-9160-10514BB9F6AA}"/>
              </a:ext>
            </a:extLst>
          </p:cNvPr>
          <p:cNvSpPr/>
          <p:nvPr/>
        </p:nvSpPr>
        <p:spPr>
          <a:xfrm>
            <a:off x="2761427" y="818555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11565B1-F473-4AB2-9EA5-63CA126BA94C}"/>
              </a:ext>
            </a:extLst>
          </p:cNvPr>
          <p:cNvSpPr/>
          <p:nvPr/>
        </p:nvSpPr>
        <p:spPr>
          <a:xfrm>
            <a:off x="2761427" y="1536270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8F5A307-7578-4759-BA7F-3FA66567CFCD}"/>
              </a:ext>
            </a:extLst>
          </p:cNvPr>
          <p:cNvSpPr/>
          <p:nvPr/>
        </p:nvSpPr>
        <p:spPr>
          <a:xfrm>
            <a:off x="2761427" y="2243876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3D76EB16-77BA-44E4-BAAA-73501322BE36}"/>
              </a:ext>
            </a:extLst>
          </p:cNvPr>
          <p:cNvSpPr/>
          <p:nvPr/>
        </p:nvSpPr>
        <p:spPr>
          <a:xfrm>
            <a:off x="2761427" y="2961591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3954C97-3AE5-495A-AD87-1ABE516DCD80}"/>
              </a:ext>
            </a:extLst>
          </p:cNvPr>
          <p:cNvSpPr/>
          <p:nvPr/>
        </p:nvSpPr>
        <p:spPr>
          <a:xfrm>
            <a:off x="3587811" y="100840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8B2CB37-161E-4DF4-9026-9FEBB509AC26}"/>
              </a:ext>
            </a:extLst>
          </p:cNvPr>
          <p:cNvSpPr/>
          <p:nvPr/>
        </p:nvSpPr>
        <p:spPr>
          <a:xfrm>
            <a:off x="3587811" y="818555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5260C13E-938E-45E5-9B3D-479CD2D3341E}"/>
              </a:ext>
            </a:extLst>
          </p:cNvPr>
          <p:cNvSpPr/>
          <p:nvPr/>
        </p:nvSpPr>
        <p:spPr>
          <a:xfrm>
            <a:off x="3587811" y="1536270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C93CBB0F-B8DE-49BF-B0CE-E93C0F19BAA1}"/>
              </a:ext>
            </a:extLst>
          </p:cNvPr>
          <p:cNvSpPr/>
          <p:nvPr/>
        </p:nvSpPr>
        <p:spPr>
          <a:xfrm>
            <a:off x="3587811" y="2243876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F9296E5E-5804-43FB-B28E-4540A1B76718}"/>
              </a:ext>
            </a:extLst>
          </p:cNvPr>
          <p:cNvSpPr/>
          <p:nvPr/>
        </p:nvSpPr>
        <p:spPr>
          <a:xfrm>
            <a:off x="3587811" y="2961591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823E96D-74ED-42AA-A833-9132CA13C424}"/>
              </a:ext>
            </a:extLst>
          </p:cNvPr>
          <p:cNvSpPr/>
          <p:nvPr/>
        </p:nvSpPr>
        <p:spPr>
          <a:xfrm>
            <a:off x="4411617" y="100840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56743139-5018-4953-BEC9-D9179E6AE7F7}"/>
              </a:ext>
            </a:extLst>
          </p:cNvPr>
          <p:cNvSpPr/>
          <p:nvPr/>
        </p:nvSpPr>
        <p:spPr>
          <a:xfrm>
            <a:off x="4411617" y="818555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FBE6BE4C-0CCB-4C7F-91BC-C521004E1AA1}"/>
              </a:ext>
            </a:extLst>
          </p:cNvPr>
          <p:cNvSpPr/>
          <p:nvPr/>
        </p:nvSpPr>
        <p:spPr>
          <a:xfrm>
            <a:off x="4411617" y="1536270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36F7CDD-019D-4480-9302-AB4F812DCBDB}"/>
              </a:ext>
            </a:extLst>
          </p:cNvPr>
          <p:cNvSpPr/>
          <p:nvPr/>
        </p:nvSpPr>
        <p:spPr>
          <a:xfrm>
            <a:off x="4411617" y="2243876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84579C7A-6B8C-4308-8203-EF8BA8BA0B35}"/>
              </a:ext>
            </a:extLst>
          </p:cNvPr>
          <p:cNvSpPr/>
          <p:nvPr/>
        </p:nvSpPr>
        <p:spPr>
          <a:xfrm>
            <a:off x="4411617" y="2961591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7273F107-01A8-426F-85CB-66B671A88986}"/>
              </a:ext>
            </a:extLst>
          </p:cNvPr>
          <p:cNvSpPr/>
          <p:nvPr/>
        </p:nvSpPr>
        <p:spPr>
          <a:xfrm>
            <a:off x="1937621" y="3679306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866613BC-74CF-4A91-97BF-42D0DBB8628C}"/>
              </a:ext>
            </a:extLst>
          </p:cNvPr>
          <p:cNvSpPr/>
          <p:nvPr/>
        </p:nvSpPr>
        <p:spPr>
          <a:xfrm>
            <a:off x="2761427" y="3679306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7381478F-7176-4F08-8A87-C5CC711B0F6D}"/>
              </a:ext>
            </a:extLst>
          </p:cNvPr>
          <p:cNvSpPr/>
          <p:nvPr/>
        </p:nvSpPr>
        <p:spPr>
          <a:xfrm>
            <a:off x="3587811" y="3679306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52CCD0C0-0020-4D3C-A9B1-7CAA1BB3493A}"/>
              </a:ext>
            </a:extLst>
          </p:cNvPr>
          <p:cNvSpPr/>
          <p:nvPr/>
        </p:nvSpPr>
        <p:spPr>
          <a:xfrm>
            <a:off x="4411617" y="3679306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2177E20C-4813-40DE-A8C3-ACE403741A86}"/>
              </a:ext>
            </a:extLst>
          </p:cNvPr>
          <p:cNvSpPr/>
          <p:nvPr/>
        </p:nvSpPr>
        <p:spPr>
          <a:xfrm>
            <a:off x="1937621" y="4397021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687DCDBA-D442-4297-84A3-0BC914EC76C4}"/>
              </a:ext>
            </a:extLst>
          </p:cNvPr>
          <p:cNvSpPr/>
          <p:nvPr/>
        </p:nvSpPr>
        <p:spPr>
          <a:xfrm>
            <a:off x="2761427" y="4397021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3FEDE620-323B-4F2E-9944-1512F2EB8BB2}"/>
              </a:ext>
            </a:extLst>
          </p:cNvPr>
          <p:cNvSpPr/>
          <p:nvPr/>
        </p:nvSpPr>
        <p:spPr>
          <a:xfrm>
            <a:off x="3587811" y="4397021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FF4546CB-5226-493E-A386-5D574B1D0014}"/>
              </a:ext>
            </a:extLst>
          </p:cNvPr>
          <p:cNvSpPr/>
          <p:nvPr/>
        </p:nvSpPr>
        <p:spPr>
          <a:xfrm>
            <a:off x="4411617" y="4397021"/>
            <a:ext cx="548640" cy="54864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</a:gra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979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F508430-EB8D-4CC3-AC40-1984B5CE3497}"/>
              </a:ext>
            </a:extLst>
          </p:cNvPr>
          <p:cNvSpPr/>
          <p:nvPr/>
        </p:nvSpPr>
        <p:spPr>
          <a:xfrm>
            <a:off x="2575943" y="61877"/>
            <a:ext cx="2523624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61877"/>
            <a:ext cx="2523624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81C1FF8-67A0-4885-A95B-1C0B34ECCAD5}"/>
              </a:ext>
            </a:extLst>
          </p:cNvPr>
          <p:cNvSpPr/>
          <p:nvPr/>
        </p:nvSpPr>
        <p:spPr>
          <a:xfrm>
            <a:off x="986161" y="1416718"/>
            <a:ext cx="3200400" cy="2310063"/>
          </a:xfrm>
          <a:prstGeom prst="rightArrow">
            <a:avLst/>
          </a:prstGeom>
          <a:solidFill>
            <a:srgbClr val="00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spc="5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COPY</a:t>
            </a:r>
          </a:p>
        </p:txBody>
      </p:sp>
    </p:spTree>
    <p:extLst>
      <p:ext uri="{BB962C8B-B14F-4D97-AF65-F5344CB8AC3E}">
        <p14:creationId xmlns:p14="http://schemas.microsoft.com/office/powerpoint/2010/main" val="18444508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F508430-EB8D-4CC3-AC40-1984B5CE3497}"/>
              </a:ext>
            </a:extLst>
          </p:cNvPr>
          <p:cNvSpPr/>
          <p:nvPr/>
        </p:nvSpPr>
        <p:spPr>
          <a:xfrm>
            <a:off x="2575943" y="61877"/>
            <a:ext cx="2523624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61877"/>
            <a:ext cx="2523624" cy="5019746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13ADF9C0-73CF-4CAC-8A09-F0F8E6E3470A}"/>
              </a:ext>
            </a:extLst>
          </p:cNvPr>
          <p:cNvSpPr/>
          <p:nvPr/>
        </p:nvSpPr>
        <p:spPr>
          <a:xfrm>
            <a:off x="986161" y="1416718"/>
            <a:ext cx="3200400" cy="2310063"/>
          </a:xfrm>
          <a:prstGeom prst="rightArrow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MOVE</a:t>
            </a:r>
          </a:p>
        </p:txBody>
      </p:sp>
    </p:spTree>
    <p:extLst>
      <p:ext uri="{BB962C8B-B14F-4D97-AF65-F5344CB8AC3E}">
        <p14:creationId xmlns:p14="http://schemas.microsoft.com/office/powerpoint/2010/main" val="726235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F508430-EB8D-4CC3-AC40-1984B5CE3497}"/>
              </a:ext>
            </a:extLst>
          </p:cNvPr>
          <p:cNvSpPr/>
          <p:nvPr/>
        </p:nvSpPr>
        <p:spPr>
          <a:xfrm>
            <a:off x="2575943" y="61877"/>
            <a:ext cx="2523624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61877"/>
            <a:ext cx="2523624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81C1FF8-67A0-4885-A95B-1C0B34ECCAD5}"/>
              </a:ext>
            </a:extLst>
          </p:cNvPr>
          <p:cNvSpPr/>
          <p:nvPr/>
        </p:nvSpPr>
        <p:spPr>
          <a:xfrm>
            <a:off x="986161" y="273718"/>
            <a:ext cx="3200400" cy="2310063"/>
          </a:xfrm>
          <a:prstGeom prst="rightArrow">
            <a:avLst/>
          </a:prstGeom>
          <a:solidFill>
            <a:srgbClr val="00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spc="50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COPY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1DB20178-FBBD-4C62-ACF1-D60B65CB5D70}"/>
              </a:ext>
            </a:extLst>
          </p:cNvPr>
          <p:cNvSpPr/>
          <p:nvPr/>
        </p:nvSpPr>
        <p:spPr>
          <a:xfrm>
            <a:off x="986161" y="2585118"/>
            <a:ext cx="3200400" cy="2310063"/>
          </a:xfrm>
          <a:prstGeom prst="rightArrow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MOVE</a:t>
            </a:r>
          </a:p>
        </p:txBody>
      </p:sp>
    </p:spTree>
    <p:extLst>
      <p:ext uri="{BB962C8B-B14F-4D97-AF65-F5344CB8AC3E}">
        <p14:creationId xmlns:p14="http://schemas.microsoft.com/office/powerpoint/2010/main" val="17925917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FEAE20F-D957-4BA4-B164-2C2201125D51}"/>
              </a:ext>
            </a:extLst>
          </p:cNvPr>
          <p:cNvSpPr/>
          <p:nvPr/>
        </p:nvSpPr>
        <p:spPr>
          <a:xfrm>
            <a:off x="61877" y="61877"/>
            <a:ext cx="5017065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 descr="https://storage.needpix.com/rsynced_images/magnifying-glass-303408_1280.png">
            <a:extLst>
              <a:ext uri="{FF2B5EF4-FFF2-40B4-BE49-F238E27FC236}">
                <a16:creationId xmlns:a16="http://schemas.microsoft.com/office/drawing/2014/main" id="{8FDB24B6-EA03-4C1A-90BA-1ADE388AE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77" y="72200"/>
            <a:ext cx="4776884" cy="4966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C99DE7-1487-4BE6-BBE1-8BCF1C5A4124}"/>
              </a:ext>
            </a:extLst>
          </p:cNvPr>
          <p:cNvSpPr/>
          <p:nvPr/>
        </p:nvSpPr>
        <p:spPr>
          <a:xfrm>
            <a:off x="293301" y="1102324"/>
            <a:ext cx="29867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7200" b="1" cap="none" spc="0" dirty="0">
                <a:ln/>
                <a:solidFill>
                  <a:srgbClr val="00FF00"/>
                </a:solidFill>
                <a:effectLst/>
              </a:rPr>
              <a:t>ADMIN</a:t>
            </a:r>
          </a:p>
        </p:txBody>
      </p:sp>
    </p:spTree>
    <p:extLst>
      <p:ext uri="{BB962C8B-B14F-4D97-AF65-F5344CB8AC3E}">
        <p14:creationId xmlns:p14="http://schemas.microsoft.com/office/powerpoint/2010/main" val="12275183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61877" y="61877"/>
            <a:ext cx="5017065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DFE1C17-0BD8-49B9-95ED-3A5D9DFA0169}"/>
              </a:ext>
            </a:extLst>
          </p:cNvPr>
          <p:cNvSpPr/>
          <p:nvPr/>
        </p:nvSpPr>
        <p:spPr>
          <a:xfrm>
            <a:off x="512930" y="217259"/>
            <a:ext cx="3129062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6000" b="1" cap="none" spc="50" dirty="0">
                <a:ln w="0"/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filter.doc</a:t>
            </a:r>
          </a:p>
          <a:p>
            <a:r>
              <a:rPr lang="en-US" sz="6000" b="1" spc="50" dirty="0">
                <a:ln w="0"/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filter.doc</a:t>
            </a:r>
          </a:p>
          <a:p>
            <a:r>
              <a:rPr lang="en-US" sz="6000" b="1" spc="50" dirty="0">
                <a:ln w="0"/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filter.doc</a:t>
            </a:r>
          </a:p>
          <a:p>
            <a:r>
              <a:rPr lang="en-US" sz="6000" b="1" spc="50" dirty="0">
                <a:ln w="0"/>
                <a:solidFill>
                  <a:srgbClr val="00FF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filter.xlsx</a:t>
            </a:r>
          </a:p>
          <a:p>
            <a:r>
              <a:rPr lang="en-US" sz="6000" b="1" spc="50" dirty="0">
                <a:ln w="0"/>
                <a:solidFill>
                  <a:srgbClr val="00FF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filter.xlsx</a:t>
            </a:r>
          </a:p>
        </p:txBody>
      </p:sp>
    </p:spTree>
    <p:extLst>
      <p:ext uri="{BB962C8B-B14F-4D97-AF65-F5344CB8AC3E}">
        <p14:creationId xmlns:p14="http://schemas.microsoft.com/office/powerpoint/2010/main" val="8676571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screenshot of a video game&#10;&#10;Description automatically generated">
            <a:extLst>
              <a:ext uri="{FF2B5EF4-FFF2-40B4-BE49-F238E27FC236}">
                <a16:creationId xmlns:a16="http://schemas.microsoft.com/office/drawing/2014/main" id="{5D55AD9B-62C1-4A17-9DD1-A84190373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87" y="464362"/>
            <a:ext cx="2408990" cy="4450080"/>
          </a:xfrm>
          <a:prstGeom prst="rect">
            <a:avLst/>
          </a:prstGeom>
        </p:spPr>
      </p:pic>
      <p:pic>
        <p:nvPicPr>
          <p:cNvPr id="15" name="Picture 14" descr="A screenshot of a video game&#10;&#10;Description automatically generated">
            <a:extLst>
              <a:ext uri="{FF2B5EF4-FFF2-40B4-BE49-F238E27FC236}">
                <a16:creationId xmlns:a16="http://schemas.microsoft.com/office/drawing/2014/main" id="{491B4B61-B23A-4E5E-81E2-88D432E8E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311" y="418852"/>
            <a:ext cx="2408990" cy="445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401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126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computer, sitting, laptop&#10;&#10;Description automatically generated">
            <a:extLst>
              <a:ext uri="{FF2B5EF4-FFF2-40B4-BE49-F238E27FC236}">
                <a16:creationId xmlns:a16="http://schemas.microsoft.com/office/drawing/2014/main" id="{DE3326CF-C80C-46F2-BB52-A34E7BC22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169"/>
            <a:ext cx="5143500" cy="4011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9155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F508430-EB8D-4CC3-AC40-1984B5CE3497}"/>
              </a:ext>
            </a:extLst>
          </p:cNvPr>
          <p:cNvSpPr/>
          <p:nvPr/>
        </p:nvSpPr>
        <p:spPr>
          <a:xfrm>
            <a:off x="2575943" y="61877"/>
            <a:ext cx="2523624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61877"/>
            <a:ext cx="2523624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building&#10;&#10;Description automatically generated">
            <a:extLst>
              <a:ext uri="{FF2B5EF4-FFF2-40B4-BE49-F238E27FC236}">
                <a16:creationId xmlns:a16="http://schemas.microsoft.com/office/drawing/2014/main" id="{0830E6E7-D3AE-481E-92F0-FB9148228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860"/>
            <a:ext cx="5143500" cy="5143500"/>
          </a:xfrm>
          <a:prstGeom prst="rect">
            <a:avLst/>
          </a:prstGeom>
        </p:spPr>
      </p:pic>
      <p:pic>
        <p:nvPicPr>
          <p:cNvPr id="8" name="Picture 7" descr="A picture containing building&#10;&#10;Description automatically generated">
            <a:extLst>
              <a:ext uri="{FF2B5EF4-FFF2-40B4-BE49-F238E27FC236}">
                <a16:creationId xmlns:a16="http://schemas.microsoft.com/office/drawing/2014/main" id="{CB974827-7371-4243-AB50-D0219D6AEE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3" y="61877"/>
            <a:ext cx="1444052" cy="1444052"/>
          </a:xfrm>
          <a:prstGeom prst="rect">
            <a:avLst/>
          </a:prstGeom>
        </p:spPr>
      </p:pic>
      <p:pic>
        <p:nvPicPr>
          <p:cNvPr id="9" name="Picture 8" descr="A picture containing building&#10;&#10;Description automatically generated">
            <a:extLst>
              <a:ext uri="{FF2B5EF4-FFF2-40B4-BE49-F238E27FC236}">
                <a16:creationId xmlns:a16="http://schemas.microsoft.com/office/drawing/2014/main" id="{6C14F721-A4F3-4824-8E6A-538853253D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482" y="61877"/>
            <a:ext cx="1444052" cy="144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5227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Rendered Image">
            <a:extLst>
              <a:ext uri="{FF2B5EF4-FFF2-40B4-BE49-F238E27FC236}">
                <a16:creationId xmlns:a16="http://schemas.microsoft.com/office/drawing/2014/main" id="{8C687FB0-3AA6-4E28-A2DE-888655F9A9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508792"/>
            <a:ext cx="379095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Rendered Image">
            <a:extLst>
              <a:ext uri="{FF2B5EF4-FFF2-40B4-BE49-F238E27FC236}">
                <a16:creationId xmlns:a16="http://schemas.microsoft.com/office/drawing/2014/main" id="{4B018CE6-1623-4243-B231-B06BE2CBBA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2" y="535002"/>
            <a:ext cx="3495675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picture containing electronics, indoor, remote, black&#10;&#10;Description automatically generated">
            <a:extLst>
              <a:ext uri="{FF2B5EF4-FFF2-40B4-BE49-F238E27FC236}">
                <a16:creationId xmlns:a16="http://schemas.microsoft.com/office/drawing/2014/main" id="{48248BEF-B084-4D73-A5C4-F782B031C1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6" y="1635127"/>
            <a:ext cx="5143500" cy="348322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3EAB525-ACDA-4C0B-82D2-AB6078727667}"/>
              </a:ext>
            </a:extLst>
          </p:cNvPr>
          <p:cNvSpPr/>
          <p:nvPr/>
        </p:nvSpPr>
        <p:spPr>
          <a:xfrm>
            <a:off x="-230931" y="3065048"/>
            <a:ext cx="581518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800" dirty="0">
                <a:solidFill>
                  <a:srgbClr val="39FF14"/>
                </a:solidFill>
              </a:rPr>
              <a:t>Easy &gt; Vanilla &gt; 233 &gt;</a:t>
            </a:r>
          </a:p>
          <a:p>
            <a:r>
              <a:rPr lang="en-US" sz="4800" dirty="0">
                <a:solidFill>
                  <a:srgbClr val="39FF14"/>
                </a:solidFill>
              </a:rPr>
              <a:t>#A66F00 &gt; No Shadow</a:t>
            </a:r>
          </a:p>
        </p:txBody>
      </p:sp>
    </p:spTree>
    <p:extLst>
      <p:ext uri="{BB962C8B-B14F-4D97-AF65-F5344CB8AC3E}">
        <p14:creationId xmlns:p14="http://schemas.microsoft.com/office/powerpoint/2010/main" val="18613392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electronics, indoor, remote, black&#10;&#10;Description automatically generated">
            <a:extLst>
              <a:ext uri="{FF2B5EF4-FFF2-40B4-BE49-F238E27FC236}">
                <a16:creationId xmlns:a16="http://schemas.microsoft.com/office/drawing/2014/main" id="{48248BEF-B084-4D73-A5C4-F782B031C1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6" y="1612642"/>
            <a:ext cx="5143500" cy="3483221"/>
          </a:xfrm>
          <a:prstGeom prst="rect">
            <a:avLst/>
          </a:prstGeom>
        </p:spPr>
      </p:pic>
      <p:pic>
        <p:nvPicPr>
          <p:cNvPr id="1030" name="Picture 6" descr="Rendered Image">
            <a:extLst>
              <a:ext uri="{FF2B5EF4-FFF2-40B4-BE49-F238E27FC236}">
                <a16:creationId xmlns:a16="http://schemas.microsoft.com/office/drawing/2014/main" id="{8C687FB0-3AA6-4E28-A2DE-888655F9A9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57" y="418852"/>
            <a:ext cx="2252282" cy="1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Rendered Image">
            <a:extLst>
              <a:ext uri="{FF2B5EF4-FFF2-40B4-BE49-F238E27FC236}">
                <a16:creationId xmlns:a16="http://schemas.microsoft.com/office/drawing/2014/main" id="{2D764622-A7A7-468D-B7D9-96E990D25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381" y="418851"/>
            <a:ext cx="2252282" cy="1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65586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Rendered Image">
            <a:extLst>
              <a:ext uri="{FF2B5EF4-FFF2-40B4-BE49-F238E27FC236}">
                <a16:creationId xmlns:a16="http://schemas.microsoft.com/office/drawing/2014/main" id="{8C687FB0-3AA6-4E28-A2DE-888655F9A9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57" y="418852"/>
            <a:ext cx="2252282" cy="1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Rendered Image">
            <a:extLst>
              <a:ext uri="{FF2B5EF4-FFF2-40B4-BE49-F238E27FC236}">
                <a16:creationId xmlns:a16="http://schemas.microsoft.com/office/drawing/2014/main" id="{2D764622-A7A7-468D-B7D9-96E990D25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381" y="418851"/>
            <a:ext cx="2252282" cy="142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 picture containing electronics, camera, camera lens&#10;&#10;Description automatically generated">
            <a:extLst>
              <a:ext uri="{FF2B5EF4-FFF2-40B4-BE49-F238E27FC236}">
                <a16:creationId xmlns:a16="http://schemas.microsoft.com/office/drawing/2014/main" id="{17FD0A32-D586-4743-9A69-9A4885AF19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7441"/>
            <a:ext cx="5143500" cy="325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3043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FF5A8E3-C575-4FBD-85BB-32EE7D49D9BE}"/>
              </a:ext>
            </a:extLst>
          </p:cNvPr>
          <p:cNvSpPr/>
          <p:nvPr/>
        </p:nvSpPr>
        <p:spPr>
          <a:xfrm>
            <a:off x="383869" y="293131"/>
            <a:ext cx="440742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1500" b="1" dirty="0">
                <a:ln/>
                <a:solidFill>
                  <a:schemeClr val="accent4"/>
                </a:solidFill>
              </a:rPr>
              <a:t>Heffler</a:t>
            </a:r>
            <a:endParaRPr lang="en-US" sz="115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11" name="Picture 10" descr="A picture containing indoor, orange, decorated, set&#10;&#10;Description automatically generated">
            <a:extLst>
              <a:ext uri="{FF2B5EF4-FFF2-40B4-BE49-F238E27FC236}">
                <a16:creationId xmlns:a16="http://schemas.microsoft.com/office/drawing/2014/main" id="{D5AA5703-66A3-49EE-88D2-6A00651F33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93" y="795499"/>
            <a:ext cx="4876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8572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object, green, sitting, looking&#10;&#10;Description automatically generated">
            <a:extLst>
              <a:ext uri="{FF2B5EF4-FFF2-40B4-BE49-F238E27FC236}">
                <a16:creationId xmlns:a16="http://schemas.microsoft.com/office/drawing/2014/main" id="{99499E4E-908B-4606-99D1-1D1B45889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2" y="3776569"/>
            <a:ext cx="1188720" cy="1188720"/>
          </a:xfrm>
          <a:prstGeom prst="rect">
            <a:avLst/>
          </a:prstGeom>
        </p:spPr>
      </p:pic>
      <p:pic>
        <p:nvPicPr>
          <p:cNvPr id="11" name="Picture 10" descr="A picture containing monitor, umbrella, desk, computer&#10;&#10;Description automatically generated">
            <a:extLst>
              <a:ext uri="{FF2B5EF4-FFF2-40B4-BE49-F238E27FC236}">
                <a16:creationId xmlns:a16="http://schemas.microsoft.com/office/drawing/2014/main" id="{8DEF7C71-DF19-448E-B57B-716F4E2770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2" y="2648962"/>
            <a:ext cx="1188720" cy="1188720"/>
          </a:xfrm>
          <a:prstGeom prst="rect">
            <a:avLst/>
          </a:prstGeom>
        </p:spPr>
      </p:pic>
      <p:pic>
        <p:nvPicPr>
          <p:cNvPr id="13" name="Picture 12" descr="A picture containing computer&#10;&#10;Description automatically generated">
            <a:extLst>
              <a:ext uri="{FF2B5EF4-FFF2-40B4-BE49-F238E27FC236}">
                <a16:creationId xmlns:a16="http://schemas.microsoft.com/office/drawing/2014/main" id="{200C8650-BDE9-4F0D-8552-29F67DA54F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688" y="393748"/>
            <a:ext cx="1188720" cy="1188720"/>
          </a:xfrm>
          <a:prstGeom prst="rect">
            <a:avLst/>
          </a:prstGeom>
        </p:spPr>
      </p:pic>
      <p:pic>
        <p:nvPicPr>
          <p:cNvPr id="15" name="Picture 14" descr="A picture containing computer&#10;&#10;Description automatically generated">
            <a:extLst>
              <a:ext uri="{FF2B5EF4-FFF2-40B4-BE49-F238E27FC236}">
                <a16:creationId xmlns:a16="http://schemas.microsoft.com/office/drawing/2014/main" id="{F580652F-59BB-45E9-9163-2B543D70F3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688" y="3776569"/>
            <a:ext cx="1188720" cy="1188720"/>
          </a:xfrm>
          <a:prstGeom prst="rect">
            <a:avLst/>
          </a:prstGeom>
        </p:spPr>
      </p:pic>
      <p:pic>
        <p:nvPicPr>
          <p:cNvPr id="21" name="Picture 20" descr="A group of tall buildings&#10;&#10;Description automatically generated">
            <a:extLst>
              <a:ext uri="{FF2B5EF4-FFF2-40B4-BE49-F238E27FC236}">
                <a16:creationId xmlns:a16="http://schemas.microsoft.com/office/drawing/2014/main" id="{2637D5F8-01D1-443E-AED7-75093DE63C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688" y="2648962"/>
            <a:ext cx="1188720" cy="1188720"/>
          </a:xfrm>
          <a:prstGeom prst="rect">
            <a:avLst/>
          </a:prstGeom>
        </p:spPr>
      </p:pic>
      <p:pic>
        <p:nvPicPr>
          <p:cNvPr id="23" name="Picture 22" descr="A close up of a sign&#10;&#10;Description automatically generated">
            <a:extLst>
              <a:ext uri="{FF2B5EF4-FFF2-40B4-BE49-F238E27FC236}">
                <a16:creationId xmlns:a16="http://schemas.microsoft.com/office/drawing/2014/main" id="{5B9C1351-60CA-4DAE-8C22-6404650997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2" y="393748"/>
            <a:ext cx="1188720" cy="1188720"/>
          </a:xfrm>
          <a:prstGeom prst="rect">
            <a:avLst/>
          </a:prstGeom>
        </p:spPr>
      </p:pic>
      <p:pic>
        <p:nvPicPr>
          <p:cNvPr id="25" name="Picture 24" descr="A picture containing food, black, table, bottle&#10;&#10;Description automatically generated">
            <a:extLst>
              <a:ext uri="{FF2B5EF4-FFF2-40B4-BE49-F238E27FC236}">
                <a16:creationId xmlns:a16="http://schemas.microsoft.com/office/drawing/2014/main" id="{F1A3E18A-300B-4FD9-817A-82C64190328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2" y="1521355"/>
            <a:ext cx="1188720" cy="1188720"/>
          </a:xfrm>
          <a:prstGeom prst="rect">
            <a:avLst/>
          </a:prstGeom>
        </p:spPr>
      </p:pic>
      <p:pic>
        <p:nvPicPr>
          <p:cNvPr id="27" name="Picture 26" descr="A display in a store&#10;&#10;Description automatically generated">
            <a:extLst>
              <a:ext uri="{FF2B5EF4-FFF2-40B4-BE49-F238E27FC236}">
                <a16:creationId xmlns:a16="http://schemas.microsoft.com/office/drawing/2014/main" id="{18B3BF0E-B2D4-4DF3-B0D2-D7E8CAC759B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688" y="1521355"/>
            <a:ext cx="1188720" cy="1188720"/>
          </a:xfrm>
          <a:prstGeom prst="rect">
            <a:avLst/>
          </a:prstGeom>
        </p:spPr>
      </p:pic>
      <p:pic>
        <p:nvPicPr>
          <p:cNvPr id="30" name="Picture 29" descr="A picture containing object, green, sitting, looking&#10;&#10;Description automatically generated">
            <a:extLst>
              <a:ext uri="{FF2B5EF4-FFF2-40B4-BE49-F238E27FC236}">
                <a16:creationId xmlns:a16="http://schemas.microsoft.com/office/drawing/2014/main" id="{11B2EBAD-1A9C-41FA-8863-A108EA7AB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340" y="3801673"/>
            <a:ext cx="1188720" cy="1188720"/>
          </a:xfrm>
          <a:prstGeom prst="rect">
            <a:avLst/>
          </a:prstGeom>
        </p:spPr>
      </p:pic>
      <p:pic>
        <p:nvPicPr>
          <p:cNvPr id="31" name="Picture 30" descr="A picture containing monitor, umbrella, desk, computer&#10;&#10;Description automatically generated">
            <a:extLst>
              <a:ext uri="{FF2B5EF4-FFF2-40B4-BE49-F238E27FC236}">
                <a16:creationId xmlns:a16="http://schemas.microsoft.com/office/drawing/2014/main" id="{4EADC4C8-AF75-449B-BED4-4F14ED7245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340" y="2674066"/>
            <a:ext cx="1188720" cy="1188720"/>
          </a:xfrm>
          <a:prstGeom prst="rect">
            <a:avLst/>
          </a:prstGeom>
        </p:spPr>
      </p:pic>
      <p:pic>
        <p:nvPicPr>
          <p:cNvPr id="32" name="Picture 31" descr="A picture containing computer&#10;&#10;Description automatically generated">
            <a:extLst>
              <a:ext uri="{FF2B5EF4-FFF2-40B4-BE49-F238E27FC236}">
                <a16:creationId xmlns:a16="http://schemas.microsoft.com/office/drawing/2014/main" id="{FF593208-B24A-4DD5-B380-00DAFB67F5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606" y="418852"/>
            <a:ext cx="1188720" cy="1188720"/>
          </a:xfrm>
          <a:prstGeom prst="rect">
            <a:avLst/>
          </a:prstGeom>
        </p:spPr>
      </p:pic>
      <p:pic>
        <p:nvPicPr>
          <p:cNvPr id="33" name="Picture 32" descr="A picture containing computer&#10;&#10;Description automatically generated">
            <a:extLst>
              <a:ext uri="{FF2B5EF4-FFF2-40B4-BE49-F238E27FC236}">
                <a16:creationId xmlns:a16="http://schemas.microsoft.com/office/drawing/2014/main" id="{A1D7ABCA-275F-4DDA-8130-E287C40ED7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606" y="3801673"/>
            <a:ext cx="1188720" cy="1188720"/>
          </a:xfrm>
          <a:prstGeom prst="rect">
            <a:avLst/>
          </a:prstGeom>
        </p:spPr>
      </p:pic>
      <p:pic>
        <p:nvPicPr>
          <p:cNvPr id="34" name="Picture 33" descr="A group of tall buildings&#10;&#10;Description automatically generated">
            <a:extLst>
              <a:ext uri="{FF2B5EF4-FFF2-40B4-BE49-F238E27FC236}">
                <a16:creationId xmlns:a16="http://schemas.microsoft.com/office/drawing/2014/main" id="{C8F675E8-F612-4C7E-A843-0C91C879A6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606" y="2674066"/>
            <a:ext cx="1188720" cy="1188720"/>
          </a:xfrm>
          <a:prstGeom prst="rect">
            <a:avLst/>
          </a:prstGeom>
        </p:spPr>
      </p:pic>
      <p:pic>
        <p:nvPicPr>
          <p:cNvPr id="35" name="Picture 34" descr="A close up of a sign&#10;&#10;Description automatically generated">
            <a:extLst>
              <a:ext uri="{FF2B5EF4-FFF2-40B4-BE49-F238E27FC236}">
                <a16:creationId xmlns:a16="http://schemas.microsoft.com/office/drawing/2014/main" id="{9F05BC3D-B04D-4F23-9B65-306BAE7150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340" y="418852"/>
            <a:ext cx="1188720" cy="1188720"/>
          </a:xfrm>
          <a:prstGeom prst="rect">
            <a:avLst/>
          </a:prstGeom>
        </p:spPr>
      </p:pic>
      <p:pic>
        <p:nvPicPr>
          <p:cNvPr id="36" name="Picture 35" descr="A picture containing food, black, table, bottle&#10;&#10;Description automatically generated">
            <a:extLst>
              <a:ext uri="{FF2B5EF4-FFF2-40B4-BE49-F238E27FC236}">
                <a16:creationId xmlns:a16="http://schemas.microsoft.com/office/drawing/2014/main" id="{E752634E-E392-4CDF-A21A-1EBE8B193A0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340" y="1546459"/>
            <a:ext cx="1188720" cy="1188720"/>
          </a:xfrm>
          <a:prstGeom prst="rect">
            <a:avLst/>
          </a:prstGeom>
        </p:spPr>
      </p:pic>
      <p:pic>
        <p:nvPicPr>
          <p:cNvPr id="37" name="Picture 36" descr="A display in a store&#10;&#10;Description automatically generated">
            <a:extLst>
              <a:ext uri="{FF2B5EF4-FFF2-40B4-BE49-F238E27FC236}">
                <a16:creationId xmlns:a16="http://schemas.microsoft.com/office/drawing/2014/main" id="{59034665-1583-4381-B3BD-91B770452F9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606" y="1546459"/>
            <a:ext cx="1188720" cy="118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732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BE4B27D-339B-4CAA-8284-21BEE90A2A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51" y="395604"/>
            <a:ext cx="4818019" cy="4818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115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8B45D2E-FE8E-441B-B851-7B50CEFB4B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72" y="1379176"/>
            <a:ext cx="1787731" cy="1973668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9772A8CF-7C86-45C9-B578-85EC1DE9E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696" y="1379176"/>
            <a:ext cx="1787731" cy="197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7931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9EBECE15-62D3-4D89-AF57-FCFFFB327B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" y="1054100"/>
            <a:ext cx="2235200" cy="2235200"/>
          </a:xfrm>
          <a:prstGeom prst="rect">
            <a:avLst/>
          </a:prstGeom>
        </p:spPr>
      </p:pic>
      <p:pic>
        <p:nvPicPr>
          <p:cNvPr id="11" name="Picture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74F49932-C153-413E-81A5-3CEEA4EC8F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874" y="1054100"/>
            <a:ext cx="22352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7917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CAE77802-5081-4B3A-A8FA-3EBB121D78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08" y="222458"/>
            <a:ext cx="2060906" cy="2060906"/>
          </a:xfrm>
          <a:prstGeom prst="rect">
            <a:avLst/>
          </a:prstGeom>
        </p:spPr>
      </p:pic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864DDF7A-A06F-4616-AD26-65B5C69A2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986" y="235304"/>
            <a:ext cx="2060906" cy="2060906"/>
          </a:xfrm>
          <a:prstGeom prst="rect">
            <a:avLst/>
          </a:prstGeom>
        </p:spPr>
      </p:pic>
      <p:pic>
        <p:nvPicPr>
          <p:cNvPr id="7" name="Picture 6" descr="A picture containing indoor, monitor, sitting, computer&#10;&#10;Description automatically generated">
            <a:extLst>
              <a:ext uri="{FF2B5EF4-FFF2-40B4-BE49-F238E27FC236}">
                <a16:creationId xmlns:a16="http://schemas.microsoft.com/office/drawing/2014/main" id="{0CD3E4B0-AE81-425E-B3E4-92743748E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5471" y="1242637"/>
            <a:ext cx="4153254" cy="3848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02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2BFF4FF-DB6C-41F8-B10F-2DAF50465A27}"/>
              </a:ext>
            </a:extLst>
          </p:cNvPr>
          <p:cNvSpPr/>
          <p:nvPr/>
        </p:nvSpPr>
        <p:spPr>
          <a:xfrm>
            <a:off x="788430" y="471378"/>
            <a:ext cx="1791732" cy="161260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61877" y="1141227"/>
            <a:ext cx="5017065" cy="3940395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8259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CAE77802-5081-4B3A-A8FA-3EBB121D78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08" y="222458"/>
            <a:ext cx="2060906" cy="2060906"/>
          </a:xfrm>
          <a:prstGeom prst="rect">
            <a:avLst/>
          </a:prstGeom>
        </p:spPr>
      </p:pic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864DDF7A-A06F-4616-AD26-65B5C69A2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986" y="235304"/>
            <a:ext cx="2060906" cy="2060906"/>
          </a:xfrm>
          <a:prstGeom prst="rect">
            <a:avLst/>
          </a:prstGeom>
        </p:spPr>
      </p:pic>
      <p:pic>
        <p:nvPicPr>
          <p:cNvPr id="11" name="Picture 10" descr="An open computer sitting on top of a keyboard&#10;&#10;Description automatically generated">
            <a:extLst>
              <a:ext uri="{FF2B5EF4-FFF2-40B4-BE49-F238E27FC236}">
                <a16:creationId xmlns:a16="http://schemas.microsoft.com/office/drawing/2014/main" id="{CA5B85D0-3268-4D48-B02A-C90FF0B6FF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5" y="2465765"/>
            <a:ext cx="5021705" cy="2255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2180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computer&#10;&#10;Description automatically generated">
            <a:extLst>
              <a:ext uri="{FF2B5EF4-FFF2-40B4-BE49-F238E27FC236}">
                <a16:creationId xmlns:a16="http://schemas.microsoft.com/office/drawing/2014/main" id="{220D3B25-81B9-410D-B454-512B082DA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30" y="1610236"/>
            <a:ext cx="1737360" cy="1737360"/>
          </a:xfrm>
          <a:prstGeom prst="rect">
            <a:avLst/>
          </a:prstGeom>
        </p:spPr>
      </p:pic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0EFD926D-37E9-49E2-AE76-F3796FE621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30" y="3350136"/>
            <a:ext cx="1737360" cy="1737360"/>
          </a:xfrm>
          <a:prstGeom prst="rect">
            <a:avLst/>
          </a:prstGeom>
        </p:spPr>
      </p:pic>
      <p:pic>
        <p:nvPicPr>
          <p:cNvPr id="13" name="Picture 12" descr="A picture containing food, mug, cup, bottle&#10;&#10;Description automatically generated">
            <a:extLst>
              <a:ext uri="{FF2B5EF4-FFF2-40B4-BE49-F238E27FC236}">
                <a16:creationId xmlns:a16="http://schemas.microsoft.com/office/drawing/2014/main" id="{316CD639-EAAE-4A04-9BBF-F5F504AA47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30" y="220627"/>
            <a:ext cx="1737360" cy="1737360"/>
          </a:xfrm>
          <a:prstGeom prst="rect">
            <a:avLst/>
          </a:prstGeom>
        </p:spPr>
      </p:pic>
      <p:pic>
        <p:nvPicPr>
          <p:cNvPr id="14" name="Picture 1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A94AEEDF-0268-47C7-9B42-11EF1223E8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154" y="1604363"/>
            <a:ext cx="1737360" cy="1737360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:a16="http://schemas.microsoft.com/office/drawing/2014/main" id="{4D0FDA8F-BFBC-46AE-A2F6-01A53CB9C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154" y="3344263"/>
            <a:ext cx="1737360" cy="1737360"/>
          </a:xfrm>
          <a:prstGeom prst="rect">
            <a:avLst/>
          </a:prstGeom>
        </p:spPr>
      </p:pic>
      <p:pic>
        <p:nvPicPr>
          <p:cNvPr id="16" name="Picture 15" descr="A picture containing food, mug, cup, bottle&#10;&#10;Description automatically generated">
            <a:extLst>
              <a:ext uri="{FF2B5EF4-FFF2-40B4-BE49-F238E27FC236}">
                <a16:creationId xmlns:a16="http://schemas.microsoft.com/office/drawing/2014/main" id="{17C64C75-CCBE-40BE-885E-A77ECB8C60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154" y="214754"/>
            <a:ext cx="1737360" cy="173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0157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black camera with a lens&#10;&#10;Description automatically generated with low confidence">
            <a:extLst>
              <a:ext uri="{FF2B5EF4-FFF2-40B4-BE49-F238E27FC236}">
                <a16:creationId xmlns:a16="http://schemas.microsoft.com/office/drawing/2014/main" id="{8DE6086A-C578-413B-A390-517D6AF5BE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86" y="230286"/>
            <a:ext cx="4682927" cy="4682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742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68CA24-1E44-44BF-B03B-89736A53FF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67833"/>
            <a:ext cx="5143500" cy="2207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6777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screenshot of a video game&#10;&#10;Description automatically generated">
            <a:extLst>
              <a:ext uri="{FF2B5EF4-FFF2-40B4-BE49-F238E27FC236}">
                <a16:creationId xmlns:a16="http://schemas.microsoft.com/office/drawing/2014/main" id="{491B4B61-B23A-4E5E-81E2-88D432E8E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311" y="418852"/>
            <a:ext cx="2408990" cy="445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9213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screenshot of a video game&#10;&#10;Description automatically generated">
            <a:extLst>
              <a:ext uri="{FF2B5EF4-FFF2-40B4-BE49-F238E27FC236}">
                <a16:creationId xmlns:a16="http://schemas.microsoft.com/office/drawing/2014/main" id="{5D55AD9B-62C1-4A17-9DD1-A84190373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87" y="464362"/>
            <a:ext cx="2408990" cy="445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4706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screenshot of a video game&#10;&#10;Description automatically generated">
            <a:extLst>
              <a:ext uri="{FF2B5EF4-FFF2-40B4-BE49-F238E27FC236}">
                <a16:creationId xmlns:a16="http://schemas.microsoft.com/office/drawing/2014/main" id="{5D55AD9B-62C1-4A17-9DD1-A84190373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87" y="464362"/>
            <a:ext cx="2408990" cy="4450080"/>
          </a:xfrm>
          <a:prstGeom prst="rect">
            <a:avLst/>
          </a:prstGeom>
        </p:spPr>
      </p:pic>
      <p:pic>
        <p:nvPicPr>
          <p:cNvPr id="15" name="Picture 14" descr="A screenshot of a video game&#10;&#10;Description automatically generated">
            <a:extLst>
              <a:ext uri="{FF2B5EF4-FFF2-40B4-BE49-F238E27FC236}">
                <a16:creationId xmlns:a16="http://schemas.microsoft.com/office/drawing/2014/main" id="{491B4B61-B23A-4E5E-81E2-88D432E8E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311" y="418852"/>
            <a:ext cx="2408990" cy="445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9847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16E84A-A7D0-4125-8044-4F41A3AC2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98" y="168383"/>
            <a:ext cx="2352247" cy="24948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1519381-59AE-4B07-A181-31B23054F3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017" y="2361388"/>
            <a:ext cx="2350008" cy="244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3672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4691849-2A6F-4465-A124-D581AF8413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4822" y="168383"/>
            <a:ext cx="2352247" cy="24948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3609F4A-7499-4E64-B7CB-BFB1CF2388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941" y="2361388"/>
            <a:ext cx="2350008" cy="244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4022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16E84A-A7D0-4125-8044-4F41A3AC2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98" y="168383"/>
            <a:ext cx="2352247" cy="24948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1519381-59AE-4B07-A181-31B23054F3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017" y="2361388"/>
            <a:ext cx="2350008" cy="244824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00C18F0-0EE3-4995-82A9-9C5554214DBB}"/>
              </a:ext>
            </a:extLst>
          </p:cNvPr>
          <p:cNvSpPr/>
          <p:nvPr/>
        </p:nvSpPr>
        <p:spPr>
          <a:xfrm>
            <a:off x="3639096" y="439506"/>
            <a:ext cx="1538883" cy="4100481"/>
          </a:xfrm>
          <a:prstGeom prst="rect">
            <a:avLst/>
          </a:prstGeom>
          <a:noFill/>
        </p:spPr>
        <p:txBody>
          <a:bodyPr vert="vert270" wrap="none" lIns="0" tIns="0" rIns="0" bIns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0000" b="1" cap="none" spc="0" dirty="0">
                <a:ln/>
                <a:solidFill>
                  <a:srgbClr val="00B0F0"/>
                </a:solidFill>
                <a:effectLst/>
              </a:rPr>
              <a:t>SCREEN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7BEEC18-53F8-4698-BEE0-9E4A14BFCCE0}"/>
              </a:ext>
            </a:extLst>
          </p:cNvPr>
          <p:cNvSpPr/>
          <p:nvPr/>
        </p:nvSpPr>
        <p:spPr>
          <a:xfrm>
            <a:off x="2571153" y="418852"/>
            <a:ext cx="1538883" cy="4272388"/>
          </a:xfrm>
          <a:prstGeom prst="rect">
            <a:avLst/>
          </a:prstGeom>
          <a:noFill/>
        </p:spPr>
        <p:txBody>
          <a:bodyPr vert="vert270" wrap="none" lIns="0" tIns="0" rIns="0" bIns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0000" b="1" cap="none" spc="0" dirty="0">
                <a:ln/>
                <a:solidFill>
                  <a:srgbClr val="00FF00"/>
                </a:solidFill>
                <a:effectLst/>
              </a:rPr>
              <a:t>DOWNS</a:t>
            </a:r>
          </a:p>
        </p:txBody>
      </p:sp>
    </p:spTree>
    <p:extLst>
      <p:ext uri="{BB962C8B-B14F-4D97-AF65-F5344CB8AC3E}">
        <p14:creationId xmlns:p14="http://schemas.microsoft.com/office/powerpoint/2010/main" val="4232111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F508430-EB8D-4CC3-AC40-1984B5CE3497}"/>
              </a:ext>
            </a:extLst>
          </p:cNvPr>
          <p:cNvSpPr/>
          <p:nvPr/>
        </p:nvSpPr>
        <p:spPr>
          <a:xfrm>
            <a:off x="424541" y="78492"/>
            <a:ext cx="109728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-10838" y="61877"/>
            <a:ext cx="186824" cy="5019746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F92FBE4-896B-4BAD-8694-EE6C1C203FD9}"/>
              </a:ext>
            </a:extLst>
          </p:cNvPr>
          <p:cNvSpPr/>
          <p:nvPr/>
        </p:nvSpPr>
        <p:spPr>
          <a:xfrm>
            <a:off x="1596572" y="78492"/>
            <a:ext cx="109728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06FA38C-1972-4DEF-BE53-20E221FD7ED5}"/>
              </a:ext>
            </a:extLst>
          </p:cNvPr>
          <p:cNvSpPr/>
          <p:nvPr/>
        </p:nvSpPr>
        <p:spPr>
          <a:xfrm>
            <a:off x="2754089" y="78492"/>
            <a:ext cx="109728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95EC614-B98E-48C2-ACC8-44C05BD42641}"/>
              </a:ext>
            </a:extLst>
          </p:cNvPr>
          <p:cNvSpPr/>
          <p:nvPr/>
        </p:nvSpPr>
        <p:spPr>
          <a:xfrm>
            <a:off x="3911606" y="78492"/>
            <a:ext cx="109728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25C1F50-E71B-4FEF-A626-054A3EA9D912}"/>
              </a:ext>
            </a:extLst>
          </p:cNvPr>
          <p:cNvSpPr/>
          <p:nvPr/>
        </p:nvSpPr>
        <p:spPr>
          <a:xfrm>
            <a:off x="279401" y="472192"/>
            <a:ext cx="4831083" cy="4592816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2DB648B-7ED3-4544-860F-53AD15E2E371}"/>
              </a:ext>
            </a:extLst>
          </p:cNvPr>
          <p:cNvSpPr/>
          <p:nvPr/>
        </p:nvSpPr>
        <p:spPr>
          <a:xfrm>
            <a:off x="231860" y="949799"/>
            <a:ext cx="1538883" cy="3606757"/>
          </a:xfrm>
          <a:prstGeom prst="rect">
            <a:avLst/>
          </a:prstGeom>
          <a:noFill/>
        </p:spPr>
        <p:txBody>
          <a:bodyPr vert="vert270" wrap="none" lIns="0" tIns="0" rIns="0" bIns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0000" b="1" cap="none" spc="0" dirty="0">
                <a:ln/>
                <a:solidFill>
                  <a:schemeClr val="accent4"/>
                </a:solidFill>
                <a:effectLst/>
              </a:rPr>
              <a:t>LANGE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14AE327-151C-4278-B331-D75B88D117AC}"/>
              </a:ext>
            </a:extLst>
          </p:cNvPr>
          <p:cNvSpPr/>
          <p:nvPr/>
        </p:nvSpPr>
        <p:spPr>
          <a:xfrm>
            <a:off x="1385748" y="949799"/>
            <a:ext cx="1538883" cy="3606757"/>
          </a:xfrm>
          <a:prstGeom prst="rect">
            <a:avLst/>
          </a:prstGeom>
          <a:noFill/>
        </p:spPr>
        <p:txBody>
          <a:bodyPr vert="vert270" wrap="none" lIns="0" tIns="0" rIns="0" bIns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0000" b="1" cap="none" spc="0" dirty="0">
                <a:ln/>
                <a:solidFill>
                  <a:schemeClr val="accent4"/>
                </a:solidFill>
                <a:effectLst/>
              </a:rPr>
              <a:t>LANGE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CEDD9BA-9528-407E-896B-9EE7008C177C}"/>
              </a:ext>
            </a:extLst>
          </p:cNvPr>
          <p:cNvSpPr/>
          <p:nvPr/>
        </p:nvSpPr>
        <p:spPr>
          <a:xfrm>
            <a:off x="2525122" y="949799"/>
            <a:ext cx="1538883" cy="3606757"/>
          </a:xfrm>
          <a:prstGeom prst="rect">
            <a:avLst/>
          </a:prstGeom>
          <a:noFill/>
        </p:spPr>
        <p:txBody>
          <a:bodyPr vert="vert270" wrap="none" lIns="0" tIns="0" rIns="0" bIns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0000" b="1" cap="none" spc="0" dirty="0">
                <a:ln/>
                <a:solidFill>
                  <a:schemeClr val="accent4"/>
                </a:solidFill>
                <a:effectLst/>
              </a:rPr>
              <a:t>LANGE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F24794E-C416-4A9D-AE3D-569EF0877878}"/>
              </a:ext>
            </a:extLst>
          </p:cNvPr>
          <p:cNvSpPr/>
          <p:nvPr/>
        </p:nvSpPr>
        <p:spPr>
          <a:xfrm>
            <a:off x="3664496" y="949799"/>
            <a:ext cx="1538883" cy="3606757"/>
          </a:xfrm>
          <a:prstGeom prst="rect">
            <a:avLst/>
          </a:prstGeom>
          <a:noFill/>
        </p:spPr>
        <p:txBody>
          <a:bodyPr vert="vert270" wrap="none" lIns="0" tIns="0" rIns="0" bIns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0000" b="1" cap="none" spc="0" dirty="0">
                <a:ln/>
                <a:solidFill>
                  <a:schemeClr val="accent4"/>
                </a:solidFill>
                <a:effectLst/>
              </a:rPr>
              <a:t>LANGE</a:t>
            </a:r>
          </a:p>
        </p:txBody>
      </p:sp>
    </p:spTree>
    <p:extLst>
      <p:ext uri="{BB962C8B-B14F-4D97-AF65-F5344CB8AC3E}">
        <p14:creationId xmlns:p14="http://schemas.microsoft.com/office/powerpoint/2010/main" val="29749350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4691849-2A6F-4465-A124-D581AF8413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4822" y="168383"/>
            <a:ext cx="2352247" cy="24948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3609F4A-7499-4E64-B7CB-BFB1CF2388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941" y="2361388"/>
            <a:ext cx="2350008" cy="244824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3928882-B723-4DAC-9A6D-B455092C9EEF}"/>
              </a:ext>
            </a:extLst>
          </p:cNvPr>
          <p:cNvSpPr/>
          <p:nvPr/>
        </p:nvSpPr>
        <p:spPr>
          <a:xfrm>
            <a:off x="1074468" y="547650"/>
            <a:ext cx="1538883" cy="4100481"/>
          </a:xfrm>
          <a:prstGeom prst="rect">
            <a:avLst/>
          </a:prstGeom>
          <a:noFill/>
        </p:spPr>
        <p:txBody>
          <a:bodyPr vert="vert270" wrap="none" lIns="0" tIns="0" rIns="0" bIns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0000" b="1" cap="none" spc="0" dirty="0">
                <a:ln/>
                <a:solidFill>
                  <a:srgbClr val="00B0F0"/>
                </a:solidFill>
                <a:effectLst/>
              </a:rPr>
              <a:t>SCREEN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B95A64-5161-4A4B-B376-9665D9029CA4}"/>
              </a:ext>
            </a:extLst>
          </p:cNvPr>
          <p:cNvSpPr/>
          <p:nvPr/>
        </p:nvSpPr>
        <p:spPr>
          <a:xfrm>
            <a:off x="6525" y="526996"/>
            <a:ext cx="1538883" cy="4272388"/>
          </a:xfrm>
          <a:prstGeom prst="rect">
            <a:avLst/>
          </a:prstGeom>
          <a:noFill/>
        </p:spPr>
        <p:txBody>
          <a:bodyPr vert="vert270" wrap="none" lIns="0" tIns="0" rIns="0" bIns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0000" b="1" cap="none" spc="0" dirty="0">
                <a:ln/>
                <a:solidFill>
                  <a:srgbClr val="00FF00"/>
                </a:solidFill>
                <a:effectLst/>
              </a:rPr>
              <a:t>DOWNS</a:t>
            </a:r>
          </a:p>
        </p:txBody>
      </p:sp>
    </p:spTree>
    <p:extLst>
      <p:ext uri="{BB962C8B-B14F-4D97-AF65-F5344CB8AC3E}">
        <p14:creationId xmlns:p14="http://schemas.microsoft.com/office/powerpoint/2010/main" val="15072001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screenshot of a video game&#10;&#10;Description automatically generated">
            <a:extLst>
              <a:ext uri="{FF2B5EF4-FFF2-40B4-BE49-F238E27FC236}">
                <a16:creationId xmlns:a16="http://schemas.microsoft.com/office/drawing/2014/main" id="{5D55AD9B-62C1-4A17-9DD1-A84190373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87" y="464362"/>
            <a:ext cx="2408990" cy="44500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8C29A8A-97D3-4EAF-930B-CAD834A945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407" y="208139"/>
            <a:ext cx="2582204" cy="276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9841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screenshot of a video game&#10;&#10;Description automatically generated">
            <a:extLst>
              <a:ext uri="{FF2B5EF4-FFF2-40B4-BE49-F238E27FC236}">
                <a16:creationId xmlns:a16="http://schemas.microsoft.com/office/drawing/2014/main" id="{491B4B61-B23A-4E5E-81E2-88D432E8E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311" y="418852"/>
            <a:ext cx="2408990" cy="44500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C0D19FC-1903-4DFD-8325-47FDBCA3D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7" y="208139"/>
            <a:ext cx="2582204" cy="276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93682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0D19FC-1903-4DFD-8325-47FDBCA3DF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7" y="208139"/>
            <a:ext cx="2582204" cy="2769864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F3FA099-6BC3-438C-9AB3-AFC0BDBF5268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07ED972-535D-428C-A11E-71D37B8090CC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C582C51-1F7F-47C5-9328-0A2C7FE58BC9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02286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F3FA099-6BC3-438C-9AB3-AFC0BDBF5268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07ED972-535D-428C-A11E-71D37B8090CC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C582C51-1F7F-47C5-9328-0A2C7FE58BC9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890B059-45DA-4557-8D02-601FF1EAC6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407" y="208139"/>
            <a:ext cx="2582204" cy="276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5592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5A2784-CEEC-4EF6-9456-EE05D34A583A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BF1702B-9CB6-49EA-B647-B30C9250356D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0D19FC-1903-4DFD-8325-47FDBCA3DF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7" y="208139"/>
            <a:ext cx="2582204" cy="2769864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F3FA099-6BC3-438C-9AB3-AFC0BDBF5268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07ED972-535D-428C-A11E-71D37B8090CC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C582C51-1F7F-47C5-9328-0A2C7FE58BC9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890B059-45DA-4557-8D02-601FF1EAC6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407" y="208139"/>
            <a:ext cx="2582204" cy="276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7926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38AE51-5684-417F-84AC-E6734421CB79}"/>
              </a:ext>
            </a:extLst>
          </p:cNvPr>
          <p:cNvSpPr/>
          <p:nvPr/>
        </p:nvSpPr>
        <p:spPr>
          <a:xfrm>
            <a:off x="2849105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69D0F35-BAF5-4246-8B86-6150E0F1ADD0}"/>
              </a:ext>
            </a:extLst>
          </p:cNvPr>
          <p:cNvSpPr/>
          <p:nvPr/>
        </p:nvSpPr>
        <p:spPr>
          <a:xfrm>
            <a:off x="3899216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4041404-E9DC-49D2-86C9-676D1F74480C}"/>
              </a:ext>
            </a:extLst>
          </p:cNvPr>
          <p:cNvSpPr/>
          <p:nvPr/>
        </p:nvSpPr>
        <p:spPr>
          <a:xfrm>
            <a:off x="2571750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screenshot of a video game&#10;&#10;Description automatically generated">
            <a:extLst>
              <a:ext uri="{FF2B5EF4-FFF2-40B4-BE49-F238E27FC236}">
                <a16:creationId xmlns:a16="http://schemas.microsoft.com/office/drawing/2014/main" id="{491B4B61-B23A-4E5E-81E2-88D432E8E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311" y="418852"/>
            <a:ext cx="2408990" cy="4450080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38B6C0D-74C8-49C8-B65B-EDC949E44AD6}"/>
              </a:ext>
            </a:extLst>
          </p:cNvPr>
          <p:cNvSpPr/>
          <p:nvPr/>
        </p:nvSpPr>
        <p:spPr>
          <a:xfrm>
            <a:off x="325481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AD53EB2-D96A-4A7B-A060-FF1BCB66E1FB}"/>
              </a:ext>
            </a:extLst>
          </p:cNvPr>
          <p:cNvSpPr/>
          <p:nvPr/>
        </p:nvSpPr>
        <p:spPr>
          <a:xfrm>
            <a:off x="1375592" y="25152"/>
            <a:ext cx="914400" cy="3937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3536DF4-C90C-42C8-9166-DE150ACC0287}"/>
              </a:ext>
            </a:extLst>
          </p:cNvPr>
          <p:cNvSpPr/>
          <p:nvPr/>
        </p:nvSpPr>
        <p:spPr>
          <a:xfrm>
            <a:off x="48126" y="297181"/>
            <a:ext cx="2523624" cy="4784442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57150"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E9FB015-3291-48CC-85A1-C82F21657F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898" y="168383"/>
            <a:ext cx="2352247" cy="24948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3F7629B-2156-487A-90DD-B424D50F6F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017" y="2361388"/>
            <a:ext cx="2350008" cy="244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5054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874E3CA-684C-4ED4-B913-C1F6240C7592}"/>
              </a:ext>
            </a:extLst>
          </p:cNvPr>
          <p:cNvSpPr/>
          <p:nvPr/>
        </p:nvSpPr>
        <p:spPr>
          <a:xfrm flipH="1">
            <a:off x="1924050" y="3224429"/>
            <a:ext cx="3219450" cy="1919069"/>
          </a:xfrm>
          <a:prstGeom prst="rect">
            <a:avLst/>
          </a:prstGeom>
          <a:gradFill flip="none" rotWithShape="1">
            <a:gsLst>
              <a:gs pos="0">
                <a:srgbClr val="008A00"/>
              </a:gs>
              <a:gs pos="50000">
                <a:srgbClr val="00FF00"/>
              </a:gs>
              <a:gs pos="100000">
                <a:srgbClr val="8BFF8B"/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698F2E-312C-439D-8A7F-6DBC1696D68A}"/>
              </a:ext>
            </a:extLst>
          </p:cNvPr>
          <p:cNvSpPr/>
          <p:nvPr/>
        </p:nvSpPr>
        <p:spPr>
          <a:xfrm>
            <a:off x="1" y="1"/>
            <a:ext cx="5143500" cy="81915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52A115-9032-4433-95AC-48DE0CF48874}"/>
              </a:ext>
            </a:extLst>
          </p:cNvPr>
          <p:cNvSpPr/>
          <p:nvPr/>
        </p:nvSpPr>
        <p:spPr>
          <a:xfrm>
            <a:off x="0" y="819151"/>
            <a:ext cx="1924050" cy="432434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6F32B58-1BA0-4165-AF28-BBA24DB31D20}"/>
              </a:ext>
            </a:extLst>
          </p:cNvPr>
          <p:cNvSpPr/>
          <p:nvPr/>
        </p:nvSpPr>
        <p:spPr>
          <a:xfrm>
            <a:off x="1924050" y="819152"/>
            <a:ext cx="3219450" cy="240527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8E93E7-3F25-4860-BAA0-D8613030F750}"/>
              </a:ext>
            </a:extLst>
          </p:cNvPr>
          <p:cNvSpPr/>
          <p:nvPr/>
        </p:nvSpPr>
        <p:spPr>
          <a:xfrm>
            <a:off x="1964658" y="3399135"/>
            <a:ext cx="311918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127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4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/>
                </a:gradFill>
                <a:effectLst/>
              </a:rPr>
              <a:t>META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120552D-0918-4AB9-9F94-D4C46BA05F34}"/>
              </a:ext>
            </a:extLst>
          </p:cNvPr>
          <p:cNvSpPr/>
          <p:nvPr/>
        </p:nvSpPr>
        <p:spPr>
          <a:xfrm flipH="1">
            <a:off x="254135" y="1101856"/>
            <a:ext cx="13716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FB3139B-111B-491E-B61F-01F7EC4F14FC}"/>
              </a:ext>
            </a:extLst>
          </p:cNvPr>
          <p:cNvSpPr/>
          <p:nvPr/>
        </p:nvSpPr>
        <p:spPr>
          <a:xfrm flipH="1">
            <a:off x="855799" y="2168656"/>
            <a:ext cx="13716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C993854-84D0-42F4-8D80-15790C599383}"/>
              </a:ext>
            </a:extLst>
          </p:cNvPr>
          <p:cNvSpPr/>
          <p:nvPr/>
        </p:nvSpPr>
        <p:spPr>
          <a:xfrm rot="16200000" flipH="1">
            <a:off x="1179332" y="2971611"/>
            <a:ext cx="13716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46981A7-84EF-48EE-BD37-BFC0E78375C2}"/>
              </a:ext>
            </a:extLst>
          </p:cNvPr>
          <p:cNvSpPr/>
          <p:nvPr/>
        </p:nvSpPr>
        <p:spPr>
          <a:xfrm rot="16200000" flipH="1">
            <a:off x="577668" y="1933391"/>
            <a:ext cx="13716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C1F3633-1FCF-4F08-B484-278D63A560D5}"/>
              </a:ext>
            </a:extLst>
          </p:cNvPr>
          <p:cNvSpPr/>
          <p:nvPr/>
        </p:nvSpPr>
        <p:spPr>
          <a:xfrm flipH="1">
            <a:off x="101735" y="997081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66AAC36-3383-4124-AE3C-08EF7D0DCDA5}"/>
              </a:ext>
            </a:extLst>
          </p:cNvPr>
          <p:cNvSpPr/>
          <p:nvPr/>
        </p:nvSpPr>
        <p:spPr>
          <a:xfrm flipH="1">
            <a:off x="697049" y="2098806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57C2877-FCF1-4FD0-872E-17948F96BF93}"/>
              </a:ext>
            </a:extLst>
          </p:cNvPr>
          <p:cNvSpPr/>
          <p:nvPr/>
        </p:nvSpPr>
        <p:spPr>
          <a:xfrm flipH="1">
            <a:off x="1317472" y="3124331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2CF6BBD-5B02-4BE1-8F6A-19E606055C66}"/>
              </a:ext>
            </a:extLst>
          </p:cNvPr>
          <p:cNvSpPr/>
          <p:nvPr/>
        </p:nvSpPr>
        <p:spPr>
          <a:xfrm>
            <a:off x="3286700" y="103324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24777DA-0B28-4A39-9485-260DFBD291EA}"/>
              </a:ext>
            </a:extLst>
          </p:cNvPr>
          <p:cNvSpPr/>
          <p:nvPr/>
        </p:nvSpPr>
        <p:spPr>
          <a:xfrm>
            <a:off x="4220258" y="103324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D148D8C-05F0-41C4-A6A3-E88FBC9A5E6F}"/>
              </a:ext>
            </a:extLst>
          </p:cNvPr>
          <p:cNvSpPr/>
          <p:nvPr/>
        </p:nvSpPr>
        <p:spPr>
          <a:xfrm>
            <a:off x="3286306" y="1750959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FE3C42B-181E-47CD-A4A8-295546B144ED}"/>
              </a:ext>
            </a:extLst>
          </p:cNvPr>
          <p:cNvSpPr/>
          <p:nvPr/>
        </p:nvSpPr>
        <p:spPr>
          <a:xfrm>
            <a:off x="4220258" y="1750959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3DCBBEE-F055-4623-8E03-3E0DB9F39380}"/>
              </a:ext>
            </a:extLst>
          </p:cNvPr>
          <p:cNvSpPr/>
          <p:nvPr/>
        </p:nvSpPr>
        <p:spPr>
          <a:xfrm>
            <a:off x="3286306" y="246867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A753A81-D060-4E76-A9D7-DC5257BE4B64}"/>
              </a:ext>
            </a:extLst>
          </p:cNvPr>
          <p:cNvSpPr/>
          <p:nvPr/>
        </p:nvSpPr>
        <p:spPr>
          <a:xfrm>
            <a:off x="4220258" y="246867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4BC73520-2613-47F0-B632-8E07B051A059}"/>
              </a:ext>
            </a:extLst>
          </p:cNvPr>
          <p:cNvSpPr/>
          <p:nvPr/>
        </p:nvSpPr>
        <p:spPr>
          <a:xfrm>
            <a:off x="2353142" y="103324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217A2BE-89B0-409C-82CF-B7EAE4E0C29D}"/>
              </a:ext>
            </a:extLst>
          </p:cNvPr>
          <p:cNvSpPr/>
          <p:nvPr/>
        </p:nvSpPr>
        <p:spPr>
          <a:xfrm>
            <a:off x="2353142" y="1750959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A612E637-C2C4-4D80-B13D-0E0FB01FD41F}"/>
              </a:ext>
            </a:extLst>
          </p:cNvPr>
          <p:cNvSpPr/>
          <p:nvPr/>
        </p:nvSpPr>
        <p:spPr>
          <a:xfrm>
            <a:off x="2353142" y="246867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57493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874E3CA-684C-4ED4-B913-C1F6240C7592}"/>
              </a:ext>
            </a:extLst>
          </p:cNvPr>
          <p:cNvSpPr/>
          <p:nvPr/>
        </p:nvSpPr>
        <p:spPr>
          <a:xfrm flipH="1">
            <a:off x="1924050" y="3224429"/>
            <a:ext cx="3219450" cy="1919069"/>
          </a:xfrm>
          <a:prstGeom prst="rect">
            <a:avLst/>
          </a:prstGeom>
          <a:gradFill flip="none" rotWithShape="1">
            <a:gsLst>
              <a:gs pos="0">
                <a:srgbClr val="008A00"/>
              </a:gs>
              <a:gs pos="50000">
                <a:srgbClr val="00FF00"/>
              </a:gs>
              <a:gs pos="100000">
                <a:srgbClr val="8BFF8B"/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698F2E-312C-439D-8A7F-6DBC1696D68A}"/>
              </a:ext>
            </a:extLst>
          </p:cNvPr>
          <p:cNvSpPr/>
          <p:nvPr/>
        </p:nvSpPr>
        <p:spPr>
          <a:xfrm>
            <a:off x="1" y="1"/>
            <a:ext cx="5143500" cy="81915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52A115-9032-4433-95AC-48DE0CF48874}"/>
              </a:ext>
            </a:extLst>
          </p:cNvPr>
          <p:cNvSpPr/>
          <p:nvPr/>
        </p:nvSpPr>
        <p:spPr>
          <a:xfrm>
            <a:off x="0" y="819151"/>
            <a:ext cx="1924050" cy="432434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6F32B58-1BA0-4165-AF28-BBA24DB31D20}"/>
              </a:ext>
            </a:extLst>
          </p:cNvPr>
          <p:cNvSpPr/>
          <p:nvPr/>
        </p:nvSpPr>
        <p:spPr>
          <a:xfrm>
            <a:off x="1924050" y="819152"/>
            <a:ext cx="3219450" cy="240527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8E93E7-3F25-4860-BAA0-D8613030F750}"/>
              </a:ext>
            </a:extLst>
          </p:cNvPr>
          <p:cNvSpPr/>
          <p:nvPr/>
        </p:nvSpPr>
        <p:spPr>
          <a:xfrm>
            <a:off x="2020089" y="3399135"/>
            <a:ext cx="300832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127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4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/>
                </a:gradFill>
                <a:effectLst/>
              </a:rPr>
              <a:t>PROP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120552D-0918-4AB9-9F94-D4C46BA05F34}"/>
              </a:ext>
            </a:extLst>
          </p:cNvPr>
          <p:cNvSpPr/>
          <p:nvPr/>
        </p:nvSpPr>
        <p:spPr>
          <a:xfrm flipH="1">
            <a:off x="254135" y="1101856"/>
            <a:ext cx="13716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FB3139B-111B-491E-B61F-01F7EC4F14FC}"/>
              </a:ext>
            </a:extLst>
          </p:cNvPr>
          <p:cNvSpPr/>
          <p:nvPr/>
        </p:nvSpPr>
        <p:spPr>
          <a:xfrm flipH="1">
            <a:off x="855799" y="2168656"/>
            <a:ext cx="13716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C993854-84D0-42F4-8D80-15790C599383}"/>
              </a:ext>
            </a:extLst>
          </p:cNvPr>
          <p:cNvSpPr/>
          <p:nvPr/>
        </p:nvSpPr>
        <p:spPr>
          <a:xfrm rot="16200000" flipH="1">
            <a:off x="1179332" y="2971611"/>
            <a:ext cx="13716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46981A7-84EF-48EE-BD37-BFC0E78375C2}"/>
              </a:ext>
            </a:extLst>
          </p:cNvPr>
          <p:cNvSpPr/>
          <p:nvPr/>
        </p:nvSpPr>
        <p:spPr>
          <a:xfrm rot="16200000" flipH="1">
            <a:off x="577668" y="1933391"/>
            <a:ext cx="13716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C1F3633-1FCF-4F08-B484-278D63A560D5}"/>
              </a:ext>
            </a:extLst>
          </p:cNvPr>
          <p:cNvSpPr/>
          <p:nvPr/>
        </p:nvSpPr>
        <p:spPr>
          <a:xfrm flipH="1">
            <a:off x="101735" y="997081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66AAC36-3383-4124-AE3C-08EF7D0DCDA5}"/>
              </a:ext>
            </a:extLst>
          </p:cNvPr>
          <p:cNvSpPr/>
          <p:nvPr/>
        </p:nvSpPr>
        <p:spPr>
          <a:xfrm flipH="1">
            <a:off x="697049" y="2098806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57C2877-FCF1-4FD0-872E-17948F96BF93}"/>
              </a:ext>
            </a:extLst>
          </p:cNvPr>
          <p:cNvSpPr/>
          <p:nvPr/>
        </p:nvSpPr>
        <p:spPr>
          <a:xfrm flipH="1">
            <a:off x="1317472" y="3124331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2CF6BBD-5B02-4BE1-8F6A-19E606055C66}"/>
              </a:ext>
            </a:extLst>
          </p:cNvPr>
          <p:cNvSpPr/>
          <p:nvPr/>
        </p:nvSpPr>
        <p:spPr>
          <a:xfrm>
            <a:off x="3286700" y="103324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24777DA-0B28-4A39-9485-260DFBD291EA}"/>
              </a:ext>
            </a:extLst>
          </p:cNvPr>
          <p:cNvSpPr/>
          <p:nvPr/>
        </p:nvSpPr>
        <p:spPr>
          <a:xfrm>
            <a:off x="4220258" y="103324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D148D8C-05F0-41C4-A6A3-E88FBC9A5E6F}"/>
              </a:ext>
            </a:extLst>
          </p:cNvPr>
          <p:cNvSpPr/>
          <p:nvPr/>
        </p:nvSpPr>
        <p:spPr>
          <a:xfrm>
            <a:off x="3286306" y="1750959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FE3C42B-181E-47CD-A4A8-295546B144ED}"/>
              </a:ext>
            </a:extLst>
          </p:cNvPr>
          <p:cNvSpPr/>
          <p:nvPr/>
        </p:nvSpPr>
        <p:spPr>
          <a:xfrm>
            <a:off x="4220258" y="1750959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3DCBBEE-F055-4623-8E03-3E0DB9F39380}"/>
              </a:ext>
            </a:extLst>
          </p:cNvPr>
          <p:cNvSpPr/>
          <p:nvPr/>
        </p:nvSpPr>
        <p:spPr>
          <a:xfrm>
            <a:off x="3286306" y="246867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A753A81-D060-4E76-A9D7-DC5257BE4B64}"/>
              </a:ext>
            </a:extLst>
          </p:cNvPr>
          <p:cNvSpPr/>
          <p:nvPr/>
        </p:nvSpPr>
        <p:spPr>
          <a:xfrm>
            <a:off x="4220258" y="246867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4BC73520-2613-47F0-B632-8E07B051A059}"/>
              </a:ext>
            </a:extLst>
          </p:cNvPr>
          <p:cNvSpPr/>
          <p:nvPr/>
        </p:nvSpPr>
        <p:spPr>
          <a:xfrm>
            <a:off x="2353142" y="103324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217A2BE-89B0-409C-82CF-B7EAE4E0C29D}"/>
              </a:ext>
            </a:extLst>
          </p:cNvPr>
          <p:cNvSpPr/>
          <p:nvPr/>
        </p:nvSpPr>
        <p:spPr>
          <a:xfrm>
            <a:off x="2353142" y="1750959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A612E637-C2C4-4D80-B13D-0E0FB01FD41F}"/>
              </a:ext>
            </a:extLst>
          </p:cNvPr>
          <p:cNvSpPr/>
          <p:nvPr/>
        </p:nvSpPr>
        <p:spPr>
          <a:xfrm>
            <a:off x="2353142" y="246867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00113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874E3CA-684C-4ED4-B913-C1F6240C7592}"/>
              </a:ext>
            </a:extLst>
          </p:cNvPr>
          <p:cNvSpPr/>
          <p:nvPr/>
        </p:nvSpPr>
        <p:spPr>
          <a:xfrm flipH="1">
            <a:off x="1924050" y="3224429"/>
            <a:ext cx="3219450" cy="1919069"/>
          </a:xfrm>
          <a:prstGeom prst="rect">
            <a:avLst/>
          </a:prstGeom>
          <a:gradFill flip="none" rotWithShape="1">
            <a:gsLst>
              <a:gs pos="0">
                <a:srgbClr val="008A00"/>
              </a:gs>
              <a:gs pos="50000">
                <a:srgbClr val="00FF00"/>
              </a:gs>
              <a:gs pos="100000">
                <a:srgbClr val="8BFF8B"/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698F2E-312C-439D-8A7F-6DBC1696D68A}"/>
              </a:ext>
            </a:extLst>
          </p:cNvPr>
          <p:cNvSpPr/>
          <p:nvPr/>
        </p:nvSpPr>
        <p:spPr>
          <a:xfrm>
            <a:off x="1" y="1"/>
            <a:ext cx="5143500" cy="81915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52A115-9032-4433-95AC-48DE0CF48874}"/>
              </a:ext>
            </a:extLst>
          </p:cNvPr>
          <p:cNvSpPr/>
          <p:nvPr/>
        </p:nvSpPr>
        <p:spPr>
          <a:xfrm>
            <a:off x="0" y="819151"/>
            <a:ext cx="1924050" cy="432434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6F32B58-1BA0-4165-AF28-BBA24DB31D20}"/>
              </a:ext>
            </a:extLst>
          </p:cNvPr>
          <p:cNvSpPr/>
          <p:nvPr/>
        </p:nvSpPr>
        <p:spPr>
          <a:xfrm>
            <a:off x="1924050" y="819152"/>
            <a:ext cx="3219450" cy="240527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8E93E7-3F25-4860-BAA0-D8613030F750}"/>
              </a:ext>
            </a:extLst>
          </p:cNvPr>
          <p:cNvSpPr/>
          <p:nvPr/>
        </p:nvSpPr>
        <p:spPr>
          <a:xfrm>
            <a:off x="2093410" y="3399135"/>
            <a:ext cx="286168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127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4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/>
                </a:gradFill>
                <a:effectLst/>
              </a:rPr>
              <a:t>PREV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120552D-0918-4AB9-9F94-D4C46BA05F34}"/>
              </a:ext>
            </a:extLst>
          </p:cNvPr>
          <p:cNvSpPr/>
          <p:nvPr/>
        </p:nvSpPr>
        <p:spPr>
          <a:xfrm flipH="1">
            <a:off x="254135" y="1101856"/>
            <a:ext cx="13716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FB3139B-111B-491E-B61F-01F7EC4F14FC}"/>
              </a:ext>
            </a:extLst>
          </p:cNvPr>
          <p:cNvSpPr/>
          <p:nvPr/>
        </p:nvSpPr>
        <p:spPr>
          <a:xfrm flipH="1">
            <a:off x="855799" y="2168656"/>
            <a:ext cx="13716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C993854-84D0-42F4-8D80-15790C599383}"/>
              </a:ext>
            </a:extLst>
          </p:cNvPr>
          <p:cNvSpPr/>
          <p:nvPr/>
        </p:nvSpPr>
        <p:spPr>
          <a:xfrm rot="16200000" flipH="1">
            <a:off x="1179332" y="2971611"/>
            <a:ext cx="13716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46981A7-84EF-48EE-BD37-BFC0E78375C2}"/>
              </a:ext>
            </a:extLst>
          </p:cNvPr>
          <p:cNvSpPr/>
          <p:nvPr/>
        </p:nvSpPr>
        <p:spPr>
          <a:xfrm rot="16200000" flipH="1">
            <a:off x="577668" y="1933391"/>
            <a:ext cx="13716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C1F3633-1FCF-4F08-B484-278D63A560D5}"/>
              </a:ext>
            </a:extLst>
          </p:cNvPr>
          <p:cNvSpPr/>
          <p:nvPr/>
        </p:nvSpPr>
        <p:spPr>
          <a:xfrm flipH="1">
            <a:off x="101735" y="997081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66AAC36-3383-4124-AE3C-08EF7D0DCDA5}"/>
              </a:ext>
            </a:extLst>
          </p:cNvPr>
          <p:cNvSpPr/>
          <p:nvPr/>
        </p:nvSpPr>
        <p:spPr>
          <a:xfrm flipH="1">
            <a:off x="697049" y="2098806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57C2877-FCF1-4FD0-872E-17948F96BF93}"/>
              </a:ext>
            </a:extLst>
          </p:cNvPr>
          <p:cNvSpPr/>
          <p:nvPr/>
        </p:nvSpPr>
        <p:spPr>
          <a:xfrm flipH="1">
            <a:off x="1317472" y="3124331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2CF6BBD-5B02-4BE1-8F6A-19E606055C66}"/>
              </a:ext>
            </a:extLst>
          </p:cNvPr>
          <p:cNvSpPr/>
          <p:nvPr/>
        </p:nvSpPr>
        <p:spPr>
          <a:xfrm>
            <a:off x="3286700" y="103324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24777DA-0B28-4A39-9485-260DFBD291EA}"/>
              </a:ext>
            </a:extLst>
          </p:cNvPr>
          <p:cNvSpPr/>
          <p:nvPr/>
        </p:nvSpPr>
        <p:spPr>
          <a:xfrm>
            <a:off x="4220258" y="103324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D148D8C-05F0-41C4-A6A3-E88FBC9A5E6F}"/>
              </a:ext>
            </a:extLst>
          </p:cNvPr>
          <p:cNvSpPr/>
          <p:nvPr/>
        </p:nvSpPr>
        <p:spPr>
          <a:xfrm>
            <a:off x="3286306" y="1750959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FE3C42B-181E-47CD-A4A8-295546B144ED}"/>
              </a:ext>
            </a:extLst>
          </p:cNvPr>
          <p:cNvSpPr/>
          <p:nvPr/>
        </p:nvSpPr>
        <p:spPr>
          <a:xfrm>
            <a:off x="4220258" y="1750959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3DCBBEE-F055-4623-8E03-3E0DB9F39380}"/>
              </a:ext>
            </a:extLst>
          </p:cNvPr>
          <p:cNvSpPr/>
          <p:nvPr/>
        </p:nvSpPr>
        <p:spPr>
          <a:xfrm>
            <a:off x="3286306" y="246867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A753A81-D060-4E76-A9D7-DC5257BE4B64}"/>
              </a:ext>
            </a:extLst>
          </p:cNvPr>
          <p:cNvSpPr/>
          <p:nvPr/>
        </p:nvSpPr>
        <p:spPr>
          <a:xfrm>
            <a:off x="4220258" y="246867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4BC73520-2613-47F0-B632-8E07B051A059}"/>
              </a:ext>
            </a:extLst>
          </p:cNvPr>
          <p:cNvSpPr/>
          <p:nvPr/>
        </p:nvSpPr>
        <p:spPr>
          <a:xfrm>
            <a:off x="2353142" y="103324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217A2BE-89B0-409C-82CF-B7EAE4E0C29D}"/>
              </a:ext>
            </a:extLst>
          </p:cNvPr>
          <p:cNvSpPr/>
          <p:nvPr/>
        </p:nvSpPr>
        <p:spPr>
          <a:xfrm>
            <a:off x="2353142" y="1750959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A612E637-C2C4-4D80-B13D-0E0FB01FD41F}"/>
              </a:ext>
            </a:extLst>
          </p:cNvPr>
          <p:cNvSpPr/>
          <p:nvPr/>
        </p:nvSpPr>
        <p:spPr>
          <a:xfrm>
            <a:off x="2353142" y="246867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39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F508430-EB8D-4CC3-AC40-1984B5CE3497}"/>
              </a:ext>
            </a:extLst>
          </p:cNvPr>
          <p:cNvSpPr/>
          <p:nvPr/>
        </p:nvSpPr>
        <p:spPr>
          <a:xfrm>
            <a:off x="424541" y="78492"/>
            <a:ext cx="109728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-10838" y="61877"/>
            <a:ext cx="186824" cy="5019746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25C1F50-E71B-4FEF-A626-054A3EA9D912}"/>
              </a:ext>
            </a:extLst>
          </p:cNvPr>
          <p:cNvSpPr/>
          <p:nvPr/>
        </p:nvSpPr>
        <p:spPr>
          <a:xfrm>
            <a:off x="279401" y="472192"/>
            <a:ext cx="4831083" cy="4592816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2DB648B-7ED3-4544-860F-53AD15E2E371}"/>
              </a:ext>
            </a:extLst>
          </p:cNvPr>
          <p:cNvSpPr/>
          <p:nvPr/>
        </p:nvSpPr>
        <p:spPr>
          <a:xfrm>
            <a:off x="231860" y="949799"/>
            <a:ext cx="1538883" cy="3606757"/>
          </a:xfrm>
          <a:prstGeom prst="rect">
            <a:avLst/>
          </a:prstGeom>
          <a:noFill/>
        </p:spPr>
        <p:txBody>
          <a:bodyPr vert="vert270" wrap="none" lIns="0" tIns="0" rIns="0" bIns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0000" b="1" cap="none" spc="0" dirty="0">
                <a:ln/>
                <a:solidFill>
                  <a:srgbClr val="FFFF00"/>
                </a:solidFill>
                <a:effectLst/>
              </a:rPr>
              <a:t>LANGE</a:t>
            </a:r>
          </a:p>
        </p:txBody>
      </p:sp>
    </p:spTree>
    <p:extLst>
      <p:ext uri="{BB962C8B-B14F-4D97-AF65-F5344CB8AC3E}">
        <p14:creationId xmlns:p14="http://schemas.microsoft.com/office/powerpoint/2010/main" val="59904135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874E3CA-684C-4ED4-B913-C1F6240C7592}"/>
              </a:ext>
            </a:extLst>
          </p:cNvPr>
          <p:cNvSpPr/>
          <p:nvPr/>
        </p:nvSpPr>
        <p:spPr>
          <a:xfrm flipH="1">
            <a:off x="1642956" y="819149"/>
            <a:ext cx="3500544" cy="4324349"/>
          </a:xfrm>
          <a:prstGeom prst="rect">
            <a:avLst/>
          </a:prstGeom>
          <a:gradFill flip="none" rotWithShape="1">
            <a:gsLst>
              <a:gs pos="0">
                <a:srgbClr val="008A00"/>
              </a:gs>
              <a:gs pos="50000">
                <a:srgbClr val="00FF00"/>
              </a:gs>
              <a:gs pos="100000">
                <a:srgbClr val="8BFF8B"/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698F2E-312C-439D-8A7F-6DBC1696D68A}"/>
              </a:ext>
            </a:extLst>
          </p:cNvPr>
          <p:cNvSpPr/>
          <p:nvPr/>
        </p:nvSpPr>
        <p:spPr>
          <a:xfrm>
            <a:off x="1" y="1"/>
            <a:ext cx="5143500" cy="81915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6F32B58-1BA0-4165-AF28-BBA24DB31D20}"/>
              </a:ext>
            </a:extLst>
          </p:cNvPr>
          <p:cNvSpPr/>
          <p:nvPr/>
        </p:nvSpPr>
        <p:spPr>
          <a:xfrm>
            <a:off x="0" y="819150"/>
            <a:ext cx="819150" cy="4324347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8E93E7-3F25-4860-BAA0-D8613030F750}"/>
              </a:ext>
            </a:extLst>
          </p:cNvPr>
          <p:cNvSpPr/>
          <p:nvPr/>
        </p:nvSpPr>
        <p:spPr>
          <a:xfrm>
            <a:off x="1962387" y="2151771"/>
            <a:ext cx="286168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127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4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/>
                </a:gradFill>
                <a:effectLst/>
              </a:rPr>
              <a:t>PREV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4BC73520-2613-47F0-B632-8E07B051A059}"/>
              </a:ext>
            </a:extLst>
          </p:cNvPr>
          <p:cNvSpPr/>
          <p:nvPr/>
        </p:nvSpPr>
        <p:spPr>
          <a:xfrm>
            <a:off x="137849" y="1029755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217A2BE-89B0-409C-82CF-B7EAE4E0C29D}"/>
              </a:ext>
            </a:extLst>
          </p:cNvPr>
          <p:cNvSpPr/>
          <p:nvPr/>
        </p:nvSpPr>
        <p:spPr>
          <a:xfrm>
            <a:off x="137849" y="1747470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A612E637-C2C4-4D80-B13D-0E0FB01FD41F}"/>
              </a:ext>
            </a:extLst>
          </p:cNvPr>
          <p:cNvSpPr/>
          <p:nvPr/>
        </p:nvSpPr>
        <p:spPr>
          <a:xfrm>
            <a:off x="137849" y="2465185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1BFE91C-28C2-4C77-B685-8F1518A98695}"/>
              </a:ext>
            </a:extLst>
          </p:cNvPr>
          <p:cNvSpPr/>
          <p:nvPr/>
        </p:nvSpPr>
        <p:spPr>
          <a:xfrm>
            <a:off x="137849" y="3172791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3161B250-8117-4251-949A-FA015AD74526}"/>
              </a:ext>
            </a:extLst>
          </p:cNvPr>
          <p:cNvSpPr/>
          <p:nvPr/>
        </p:nvSpPr>
        <p:spPr>
          <a:xfrm>
            <a:off x="137849" y="3890506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6565F1C-CB3A-4ACA-8226-25E29F5F8ED5}"/>
              </a:ext>
            </a:extLst>
          </p:cNvPr>
          <p:cNvSpPr/>
          <p:nvPr/>
        </p:nvSpPr>
        <p:spPr>
          <a:xfrm>
            <a:off x="823806" y="819150"/>
            <a:ext cx="819150" cy="4324347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46F8C28-CC51-42A4-B122-7306B15FFC0E}"/>
              </a:ext>
            </a:extLst>
          </p:cNvPr>
          <p:cNvSpPr/>
          <p:nvPr/>
        </p:nvSpPr>
        <p:spPr>
          <a:xfrm>
            <a:off x="961655" y="1029755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33D00DA6-8010-4D32-B8F6-8634379A470D}"/>
              </a:ext>
            </a:extLst>
          </p:cNvPr>
          <p:cNvSpPr/>
          <p:nvPr/>
        </p:nvSpPr>
        <p:spPr>
          <a:xfrm>
            <a:off x="961655" y="1747470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F6BE222-72F9-4F4D-B6D7-8160716E197A}"/>
              </a:ext>
            </a:extLst>
          </p:cNvPr>
          <p:cNvSpPr/>
          <p:nvPr/>
        </p:nvSpPr>
        <p:spPr>
          <a:xfrm>
            <a:off x="961655" y="2465185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65BEEA62-C25E-494B-92FC-DEA5F63834A1}"/>
              </a:ext>
            </a:extLst>
          </p:cNvPr>
          <p:cNvSpPr/>
          <p:nvPr/>
        </p:nvSpPr>
        <p:spPr>
          <a:xfrm>
            <a:off x="961655" y="3172791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9DA94B24-480F-41D6-85E1-90CD63FEC6EB}"/>
              </a:ext>
            </a:extLst>
          </p:cNvPr>
          <p:cNvSpPr/>
          <p:nvPr/>
        </p:nvSpPr>
        <p:spPr>
          <a:xfrm>
            <a:off x="961655" y="3890506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45335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874E3CA-684C-4ED4-B913-C1F6240C7592}"/>
              </a:ext>
            </a:extLst>
          </p:cNvPr>
          <p:cNvSpPr/>
          <p:nvPr/>
        </p:nvSpPr>
        <p:spPr>
          <a:xfrm flipH="1">
            <a:off x="1924050" y="3224429"/>
            <a:ext cx="3219450" cy="1919069"/>
          </a:xfrm>
          <a:prstGeom prst="rect">
            <a:avLst/>
          </a:prstGeom>
          <a:gradFill flip="none" rotWithShape="1">
            <a:gsLst>
              <a:gs pos="0">
                <a:srgbClr val="008A00"/>
              </a:gs>
              <a:gs pos="50000">
                <a:srgbClr val="00FF00"/>
              </a:gs>
              <a:gs pos="100000">
                <a:srgbClr val="8BFF8B"/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52A115-9032-4433-95AC-48DE0CF48874}"/>
              </a:ext>
            </a:extLst>
          </p:cNvPr>
          <p:cNvSpPr/>
          <p:nvPr/>
        </p:nvSpPr>
        <p:spPr>
          <a:xfrm>
            <a:off x="0" y="3224429"/>
            <a:ext cx="1924050" cy="191907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8E93E7-3F25-4860-BAA0-D8613030F750}"/>
              </a:ext>
            </a:extLst>
          </p:cNvPr>
          <p:cNvSpPr/>
          <p:nvPr/>
        </p:nvSpPr>
        <p:spPr>
          <a:xfrm>
            <a:off x="2093410" y="3399135"/>
            <a:ext cx="286168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127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4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/>
                </a:gradFill>
                <a:effectLst/>
              </a:rPr>
              <a:t>PREV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0A17D1-C2CE-4369-9149-7EB1BCF6D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01" y="-40862"/>
            <a:ext cx="8235991" cy="362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50774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70105B-60D7-4336-B0DB-743A501FA927}"/>
              </a:ext>
            </a:extLst>
          </p:cNvPr>
          <p:cNvSpPr/>
          <p:nvPr/>
        </p:nvSpPr>
        <p:spPr>
          <a:xfrm>
            <a:off x="0" y="-304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874E3CA-684C-4ED4-B913-C1F6240C7592}"/>
              </a:ext>
            </a:extLst>
          </p:cNvPr>
          <p:cNvSpPr/>
          <p:nvPr/>
        </p:nvSpPr>
        <p:spPr>
          <a:xfrm flipH="1">
            <a:off x="1924050" y="3224429"/>
            <a:ext cx="3219450" cy="1919069"/>
          </a:xfrm>
          <a:prstGeom prst="rect">
            <a:avLst/>
          </a:prstGeom>
          <a:gradFill flip="none" rotWithShape="1">
            <a:gsLst>
              <a:gs pos="0">
                <a:srgbClr val="008A00"/>
              </a:gs>
              <a:gs pos="50000">
                <a:srgbClr val="00FF00"/>
              </a:gs>
              <a:gs pos="100000">
                <a:srgbClr val="8BFF8B"/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8E93E7-3F25-4860-BAA0-D8613030F750}"/>
              </a:ext>
            </a:extLst>
          </p:cNvPr>
          <p:cNvSpPr/>
          <p:nvPr/>
        </p:nvSpPr>
        <p:spPr>
          <a:xfrm>
            <a:off x="2093410" y="3399135"/>
            <a:ext cx="286168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127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4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/>
                </a:gradFill>
                <a:effectLst/>
              </a:rPr>
              <a:t>PREV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3495F7A-BBEE-40E5-8B11-CFE6FAE1C7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36" y="298451"/>
            <a:ext cx="7733418" cy="340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8657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1574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computer mouse and keyboard&#10;&#10;Description automatically generated">
            <a:extLst>
              <a:ext uri="{FF2B5EF4-FFF2-40B4-BE49-F238E27FC236}">
                <a16:creationId xmlns:a16="http://schemas.microsoft.com/office/drawing/2014/main" id="{37623D1B-E137-45E8-8BA5-F5C0805070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49" y="260349"/>
            <a:ext cx="4622802" cy="4622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90716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70105B-60D7-4336-B0DB-743A501FA927}"/>
              </a:ext>
            </a:extLst>
          </p:cNvPr>
          <p:cNvSpPr/>
          <p:nvPr/>
        </p:nvSpPr>
        <p:spPr>
          <a:xfrm>
            <a:off x="0" y="-304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874E3CA-684C-4ED4-B913-C1F6240C7592}"/>
              </a:ext>
            </a:extLst>
          </p:cNvPr>
          <p:cNvSpPr/>
          <p:nvPr/>
        </p:nvSpPr>
        <p:spPr>
          <a:xfrm flipH="1">
            <a:off x="1924050" y="3224429"/>
            <a:ext cx="3219450" cy="1919069"/>
          </a:xfrm>
          <a:prstGeom prst="rect">
            <a:avLst/>
          </a:prstGeom>
          <a:gradFill flip="none" rotWithShape="1">
            <a:gsLst>
              <a:gs pos="0">
                <a:srgbClr val="008A00"/>
              </a:gs>
              <a:gs pos="50000">
                <a:srgbClr val="00FF00"/>
              </a:gs>
              <a:gs pos="100000">
                <a:srgbClr val="8BFF8B"/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8E93E7-3F25-4860-BAA0-D8613030F750}"/>
              </a:ext>
            </a:extLst>
          </p:cNvPr>
          <p:cNvSpPr/>
          <p:nvPr/>
        </p:nvSpPr>
        <p:spPr>
          <a:xfrm>
            <a:off x="2093410" y="3399135"/>
            <a:ext cx="286168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127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47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/>
                </a:gradFill>
                <a:effectLst/>
              </a:rPr>
              <a:t>PREV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771018-1FFB-4B49-A02F-034976D615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25" y="631930"/>
            <a:ext cx="4845050" cy="323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46474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874E3CA-684C-4ED4-B913-C1F6240C7592}"/>
              </a:ext>
            </a:extLst>
          </p:cNvPr>
          <p:cNvSpPr/>
          <p:nvPr/>
        </p:nvSpPr>
        <p:spPr>
          <a:xfrm flipH="1">
            <a:off x="1924050" y="3224429"/>
            <a:ext cx="3219450" cy="1919069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698F2E-312C-439D-8A7F-6DBC1696D68A}"/>
              </a:ext>
            </a:extLst>
          </p:cNvPr>
          <p:cNvSpPr/>
          <p:nvPr/>
        </p:nvSpPr>
        <p:spPr>
          <a:xfrm>
            <a:off x="1" y="1"/>
            <a:ext cx="5143500" cy="81915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52A115-9032-4433-95AC-48DE0CF48874}"/>
              </a:ext>
            </a:extLst>
          </p:cNvPr>
          <p:cNvSpPr/>
          <p:nvPr/>
        </p:nvSpPr>
        <p:spPr>
          <a:xfrm>
            <a:off x="0" y="819151"/>
            <a:ext cx="1924050" cy="4324348"/>
          </a:xfrm>
          <a:prstGeom prst="rect">
            <a:avLst/>
          </a:prstGeom>
          <a:gradFill flip="none" rotWithShape="1">
            <a:gsLst>
              <a:gs pos="0">
                <a:srgbClr val="00EA00"/>
              </a:gs>
              <a:gs pos="50000">
                <a:srgbClr val="00FF00"/>
              </a:gs>
              <a:gs pos="100000">
                <a:srgbClr val="8BFF8B"/>
              </a:gs>
            </a:gsLst>
            <a:lin ang="13500000" scaled="1"/>
            <a:tileRect/>
          </a:gradFill>
          <a:ln>
            <a:solidFill>
              <a:srgbClr val="00FF00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6F32B58-1BA0-4165-AF28-BBA24DB31D20}"/>
              </a:ext>
            </a:extLst>
          </p:cNvPr>
          <p:cNvSpPr/>
          <p:nvPr/>
        </p:nvSpPr>
        <p:spPr>
          <a:xfrm>
            <a:off x="1930400" y="819152"/>
            <a:ext cx="3219450" cy="240527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120552D-0918-4AB9-9F94-D4C46BA05F34}"/>
              </a:ext>
            </a:extLst>
          </p:cNvPr>
          <p:cNvSpPr/>
          <p:nvPr/>
        </p:nvSpPr>
        <p:spPr>
          <a:xfrm flipH="1">
            <a:off x="254135" y="1101856"/>
            <a:ext cx="137160" cy="1257300"/>
          </a:xfrm>
          <a:prstGeom prst="round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FB3139B-111B-491E-B61F-01F7EC4F14FC}"/>
              </a:ext>
            </a:extLst>
          </p:cNvPr>
          <p:cNvSpPr/>
          <p:nvPr/>
        </p:nvSpPr>
        <p:spPr>
          <a:xfrm flipH="1">
            <a:off x="855799" y="2168656"/>
            <a:ext cx="137160" cy="1257300"/>
          </a:xfrm>
          <a:prstGeom prst="round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C993854-84D0-42F4-8D80-15790C599383}"/>
              </a:ext>
            </a:extLst>
          </p:cNvPr>
          <p:cNvSpPr/>
          <p:nvPr/>
        </p:nvSpPr>
        <p:spPr>
          <a:xfrm rot="16200000" flipH="1">
            <a:off x="1179332" y="2971611"/>
            <a:ext cx="137160" cy="784225"/>
          </a:xfrm>
          <a:prstGeom prst="round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46981A7-84EF-48EE-BD37-BFC0E78375C2}"/>
              </a:ext>
            </a:extLst>
          </p:cNvPr>
          <p:cNvSpPr/>
          <p:nvPr/>
        </p:nvSpPr>
        <p:spPr>
          <a:xfrm rot="16200000" flipH="1">
            <a:off x="577668" y="1933391"/>
            <a:ext cx="137160" cy="784225"/>
          </a:xfrm>
          <a:prstGeom prst="round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C1F3633-1FCF-4F08-B484-278D63A560D5}"/>
              </a:ext>
            </a:extLst>
          </p:cNvPr>
          <p:cNvSpPr/>
          <p:nvPr/>
        </p:nvSpPr>
        <p:spPr>
          <a:xfrm flipH="1">
            <a:off x="101735" y="997081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66AAC36-3383-4124-AE3C-08EF7D0DCDA5}"/>
              </a:ext>
            </a:extLst>
          </p:cNvPr>
          <p:cNvSpPr/>
          <p:nvPr/>
        </p:nvSpPr>
        <p:spPr>
          <a:xfrm flipH="1">
            <a:off x="697049" y="2098806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57C2877-FCF1-4FD0-872E-17948F96BF93}"/>
              </a:ext>
            </a:extLst>
          </p:cNvPr>
          <p:cNvSpPr/>
          <p:nvPr/>
        </p:nvSpPr>
        <p:spPr>
          <a:xfrm flipH="1">
            <a:off x="1317472" y="3124331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2CF6BBD-5B02-4BE1-8F6A-19E606055C66}"/>
              </a:ext>
            </a:extLst>
          </p:cNvPr>
          <p:cNvSpPr/>
          <p:nvPr/>
        </p:nvSpPr>
        <p:spPr>
          <a:xfrm>
            <a:off x="3286700" y="103324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24777DA-0B28-4A39-9485-260DFBD291EA}"/>
              </a:ext>
            </a:extLst>
          </p:cNvPr>
          <p:cNvSpPr/>
          <p:nvPr/>
        </p:nvSpPr>
        <p:spPr>
          <a:xfrm>
            <a:off x="4220258" y="103324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D148D8C-05F0-41C4-A6A3-E88FBC9A5E6F}"/>
              </a:ext>
            </a:extLst>
          </p:cNvPr>
          <p:cNvSpPr/>
          <p:nvPr/>
        </p:nvSpPr>
        <p:spPr>
          <a:xfrm>
            <a:off x="3286306" y="1750959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FE3C42B-181E-47CD-A4A8-295546B144ED}"/>
              </a:ext>
            </a:extLst>
          </p:cNvPr>
          <p:cNvSpPr/>
          <p:nvPr/>
        </p:nvSpPr>
        <p:spPr>
          <a:xfrm>
            <a:off x="4220258" y="1750959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3DCBBEE-F055-4623-8E03-3E0DB9F39380}"/>
              </a:ext>
            </a:extLst>
          </p:cNvPr>
          <p:cNvSpPr/>
          <p:nvPr/>
        </p:nvSpPr>
        <p:spPr>
          <a:xfrm>
            <a:off x="3286306" y="246867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A753A81-D060-4E76-A9D7-DC5257BE4B64}"/>
              </a:ext>
            </a:extLst>
          </p:cNvPr>
          <p:cNvSpPr/>
          <p:nvPr/>
        </p:nvSpPr>
        <p:spPr>
          <a:xfrm>
            <a:off x="4220258" y="246867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4BC73520-2613-47F0-B632-8E07B051A059}"/>
              </a:ext>
            </a:extLst>
          </p:cNvPr>
          <p:cNvSpPr/>
          <p:nvPr/>
        </p:nvSpPr>
        <p:spPr>
          <a:xfrm>
            <a:off x="2353142" y="103324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217A2BE-89B0-409C-82CF-B7EAE4E0C29D}"/>
              </a:ext>
            </a:extLst>
          </p:cNvPr>
          <p:cNvSpPr/>
          <p:nvPr/>
        </p:nvSpPr>
        <p:spPr>
          <a:xfrm>
            <a:off x="2353142" y="1750959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A612E637-C2C4-4D80-B13D-0E0FB01FD41F}"/>
              </a:ext>
            </a:extLst>
          </p:cNvPr>
          <p:cNvSpPr/>
          <p:nvPr/>
        </p:nvSpPr>
        <p:spPr>
          <a:xfrm>
            <a:off x="2353142" y="246867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1690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9698F2E-312C-439D-8A7F-6DBC1696D68A}"/>
              </a:ext>
            </a:extLst>
          </p:cNvPr>
          <p:cNvSpPr/>
          <p:nvPr/>
        </p:nvSpPr>
        <p:spPr>
          <a:xfrm>
            <a:off x="1" y="1"/>
            <a:ext cx="5143500" cy="81915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52A115-9032-4433-95AC-48DE0CF48874}"/>
              </a:ext>
            </a:extLst>
          </p:cNvPr>
          <p:cNvSpPr/>
          <p:nvPr/>
        </p:nvSpPr>
        <p:spPr>
          <a:xfrm>
            <a:off x="0" y="819151"/>
            <a:ext cx="1924050" cy="4324348"/>
          </a:xfrm>
          <a:prstGeom prst="rect">
            <a:avLst/>
          </a:prstGeom>
          <a:gradFill flip="none" rotWithShape="1">
            <a:gsLst>
              <a:gs pos="0">
                <a:srgbClr val="00EA00"/>
              </a:gs>
              <a:gs pos="50000">
                <a:srgbClr val="00FF00"/>
              </a:gs>
              <a:gs pos="100000">
                <a:srgbClr val="8BFF8B"/>
              </a:gs>
            </a:gsLst>
            <a:lin ang="0" scaled="1"/>
            <a:tileRect/>
          </a:gradFill>
          <a:ln>
            <a:solidFill>
              <a:srgbClr val="00FF00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6F32B58-1BA0-4165-AF28-BBA24DB31D20}"/>
              </a:ext>
            </a:extLst>
          </p:cNvPr>
          <p:cNvSpPr/>
          <p:nvPr/>
        </p:nvSpPr>
        <p:spPr>
          <a:xfrm>
            <a:off x="1930400" y="819151"/>
            <a:ext cx="3219450" cy="4324347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120552D-0918-4AB9-9F94-D4C46BA05F34}"/>
              </a:ext>
            </a:extLst>
          </p:cNvPr>
          <p:cNvSpPr/>
          <p:nvPr/>
        </p:nvSpPr>
        <p:spPr>
          <a:xfrm flipH="1">
            <a:off x="254135" y="1101856"/>
            <a:ext cx="137160" cy="1257300"/>
          </a:xfrm>
          <a:prstGeom prst="round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FB3139B-111B-491E-B61F-01F7EC4F14FC}"/>
              </a:ext>
            </a:extLst>
          </p:cNvPr>
          <p:cNvSpPr/>
          <p:nvPr/>
        </p:nvSpPr>
        <p:spPr>
          <a:xfrm flipH="1">
            <a:off x="855799" y="2168656"/>
            <a:ext cx="137160" cy="1257300"/>
          </a:xfrm>
          <a:prstGeom prst="round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C993854-84D0-42F4-8D80-15790C599383}"/>
              </a:ext>
            </a:extLst>
          </p:cNvPr>
          <p:cNvSpPr/>
          <p:nvPr/>
        </p:nvSpPr>
        <p:spPr>
          <a:xfrm rot="16200000" flipH="1">
            <a:off x="1179332" y="2971611"/>
            <a:ext cx="137160" cy="784225"/>
          </a:xfrm>
          <a:prstGeom prst="round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46981A7-84EF-48EE-BD37-BFC0E78375C2}"/>
              </a:ext>
            </a:extLst>
          </p:cNvPr>
          <p:cNvSpPr/>
          <p:nvPr/>
        </p:nvSpPr>
        <p:spPr>
          <a:xfrm rot="16200000" flipH="1">
            <a:off x="577668" y="1933391"/>
            <a:ext cx="137160" cy="784225"/>
          </a:xfrm>
          <a:prstGeom prst="round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C1F3633-1FCF-4F08-B484-278D63A560D5}"/>
              </a:ext>
            </a:extLst>
          </p:cNvPr>
          <p:cNvSpPr/>
          <p:nvPr/>
        </p:nvSpPr>
        <p:spPr>
          <a:xfrm flipH="1">
            <a:off x="101735" y="997081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66AAC36-3383-4124-AE3C-08EF7D0DCDA5}"/>
              </a:ext>
            </a:extLst>
          </p:cNvPr>
          <p:cNvSpPr/>
          <p:nvPr/>
        </p:nvSpPr>
        <p:spPr>
          <a:xfrm flipH="1">
            <a:off x="697049" y="2098806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57C2877-FCF1-4FD0-872E-17948F96BF93}"/>
              </a:ext>
            </a:extLst>
          </p:cNvPr>
          <p:cNvSpPr/>
          <p:nvPr/>
        </p:nvSpPr>
        <p:spPr>
          <a:xfrm flipH="1">
            <a:off x="1317472" y="3124331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2CF6BBD-5B02-4BE1-8F6A-19E606055C66}"/>
              </a:ext>
            </a:extLst>
          </p:cNvPr>
          <p:cNvSpPr/>
          <p:nvPr/>
        </p:nvSpPr>
        <p:spPr>
          <a:xfrm>
            <a:off x="3286700" y="103324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24777DA-0B28-4A39-9485-260DFBD291EA}"/>
              </a:ext>
            </a:extLst>
          </p:cNvPr>
          <p:cNvSpPr/>
          <p:nvPr/>
        </p:nvSpPr>
        <p:spPr>
          <a:xfrm>
            <a:off x="4220258" y="103324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D148D8C-05F0-41C4-A6A3-E88FBC9A5E6F}"/>
              </a:ext>
            </a:extLst>
          </p:cNvPr>
          <p:cNvSpPr/>
          <p:nvPr/>
        </p:nvSpPr>
        <p:spPr>
          <a:xfrm>
            <a:off x="3286306" y="1750959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FE3C42B-181E-47CD-A4A8-295546B144ED}"/>
              </a:ext>
            </a:extLst>
          </p:cNvPr>
          <p:cNvSpPr/>
          <p:nvPr/>
        </p:nvSpPr>
        <p:spPr>
          <a:xfrm>
            <a:off x="4220258" y="1750959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3DCBBEE-F055-4623-8E03-3E0DB9F39380}"/>
              </a:ext>
            </a:extLst>
          </p:cNvPr>
          <p:cNvSpPr/>
          <p:nvPr/>
        </p:nvSpPr>
        <p:spPr>
          <a:xfrm>
            <a:off x="3286306" y="246867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A753A81-D060-4E76-A9D7-DC5257BE4B64}"/>
              </a:ext>
            </a:extLst>
          </p:cNvPr>
          <p:cNvSpPr/>
          <p:nvPr/>
        </p:nvSpPr>
        <p:spPr>
          <a:xfrm>
            <a:off x="4220258" y="246867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4BC73520-2613-47F0-B632-8E07B051A059}"/>
              </a:ext>
            </a:extLst>
          </p:cNvPr>
          <p:cNvSpPr/>
          <p:nvPr/>
        </p:nvSpPr>
        <p:spPr>
          <a:xfrm>
            <a:off x="2353142" y="103324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217A2BE-89B0-409C-82CF-B7EAE4E0C29D}"/>
              </a:ext>
            </a:extLst>
          </p:cNvPr>
          <p:cNvSpPr/>
          <p:nvPr/>
        </p:nvSpPr>
        <p:spPr>
          <a:xfrm>
            <a:off x="2353142" y="1750959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A612E637-C2C4-4D80-B13D-0E0FB01FD41F}"/>
              </a:ext>
            </a:extLst>
          </p:cNvPr>
          <p:cNvSpPr/>
          <p:nvPr/>
        </p:nvSpPr>
        <p:spPr>
          <a:xfrm>
            <a:off x="2353142" y="246867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BF8DEA4-11B0-41C5-A280-1C6CE97DC9B9}"/>
              </a:ext>
            </a:extLst>
          </p:cNvPr>
          <p:cNvSpPr/>
          <p:nvPr/>
        </p:nvSpPr>
        <p:spPr>
          <a:xfrm>
            <a:off x="3286306" y="3172791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E3FB61C-60C1-462D-A55C-F827E1B4CAD9}"/>
              </a:ext>
            </a:extLst>
          </p:cNvPr>
          <p:cNvSpPr/>
          <p:nvPr/>
        </p:nvSpPr>
        <p:spPr>
          <a:xfrm>
            <a:off x="4220258" y="3172791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5FA146C-F376-44B8-BE9B-A7197F3B9F6B}"/>
              </a:ext>
            </a:extLst>
          </p:cNvPr>
          <p:cNvSpPr/>
          <p:nvPr/>
        </p:nvSpPr>
        <p:spPr>
          <a:xfrm>
            <a:off x="3286306" y="3890506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2737854-B321-4951-9FFE-A3AB623ADECE}"/>
              </a:ext>
            </a:extLst>
          </p:cNvPr>
          <p:cNvSpPr/>
          <p:nvPr/>
        </p:nvSpPr>
        <p:spPr>
          <a:xfrm>
            <a:off x="2353142" y="3172791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9ABBE75-CF34-49F7-86B7-36D96A56B77A}"/>
              </a:ext>
            </a:extLst>
          </p:cNvPr>
          <p:cNvSpPr/>
          <p:nvPr/>
        </p:nvSpPr>
        <p:spPr>
          <a:xfrm>
            <a:off x="2353142" y="3890506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16904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9698F2E-312C-439D-8A7F-6DBC1696D68A}"/>
              </a:ext>
            </a:extLst>
          </p:cNvPr>
          <p:cNvSpPr/>
          <p:nvPr/>
        </p:nvSpPr>
        <p:spPr>
          <a:xfrm>
            <a:off x="1" y="1"/>
            <a:ext cx="5143500" cy="81915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52A115-9032-4433-95AC-48DE0CF48874}"/>
              </a:ext>
            </a:extLst>
          </p:cNvPr>
          <p:cNvSpPr/>
          <p:nvPr/>
        </p:nvSpPr>
        <p:spPr>
          <a:xfrm>
            <a:off x="0" y="819151"/>
            <a:ext cx="1924050" cy="4324348"/>
          </a:xfrm>
          <a:prstGeom prst="rect">
            <a:avLst/>
          </a:prstGeom>
          <a:gradFill flip="none" rotWithShape="1">
            <a:gsLst>
              <a:gs pos="0">
                <a:srgbClr val="00EA00"/>
              </a:gs>
              <a:gs pos="50000">
                <a:srgbClr val="00FF00"/>
              </a:gs>
              <a:gs pos="100000">
                <a:srgbClr val="8BFF8B"/>
              </a:gs>
            </a:gsLst>
            <a:lin ang="0" scaled="1"/>
            <a:tileRect/>
          </a:gradFill>
          <a:ln>
            <a:solidFill>
              <a:srgbClr val="00FF00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6F32B58-1BA0-4165-AF28-BBA24DB31D20}"/>
              </a:ext>
            </a:extLst>
          </p:cNvPr>
          <p:cNvSpPr/>
          <p:nvPr/>
        </p:nvSpPr>
        <p:spPr>
          <a:xfrm>
            <a:off x="1930400" y="819151"/>
            <a:ext cx="3219450" cy="4324347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120552D-0918-4AB9-9F94-D4C46BA05F34}"/>
              </a:ext>
            </a:extLst>
          </p:cNvPr>
          <p:cNvSpPr/>
          <p:nvPr/>
        </p:nvSpPr>
        <p:spPr>
          <a:xfrm flipH="1">
            <a:off x="254135" y="1101856"/>
            <a:ext cx="137160" cy="1257300"/>
          </a:xfrm>
          <a:prstGeom prst="round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FB3139B-111B-491E-B61F-01F7EC4F14FC}"/>
              </a:ext>
            </a:extLst>
          </p:cNvPr>
          <p:cNvSpPr/>
          <p:nvPr/>
        </p:nvSpPr>
        <p:spPr>
          <a:xfrm flipH="1">
            <a:off x="855799" y="2168656"/>
            <a:ext cx="137160" cy="1257300"/>
          </a:xfrm>
          <a:prstGeom prst="round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C993854-84D0-42F4-8D80-15790C599383}"/>
              </a:ext>
            </a:extLst>
          </p:cNvPr>
          <p:cNvSpPr/>
          <p:nvPr/>
        </p:nvSpPr>
        <p:spPr>
          <a:xfrm rot="16200000" flipH="1">
            <a:off x="1179332" y="2971611"/>
            <a:ext cx="137160" cy="784225"/>
          </a:xfrm>
          <a:prstGeom prst="round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46981A7-84EF-48EE-BD37-BFC0E78375C2}"/>
              </a:ext>
            </a:extLst>
          </p:cNvPr>
          <p:cNvSpPr/>
          <p:nvPr/>
        </p:nvSpPr>
        <p:spPr>
          <a:xfrm rot="16200000" flipH="1">
            <a:off x="577668" y="1933391"/>
            <a:ext cx="137160" cy="784225"/>
          </a:xfrm>
          <a:prstGeom prst="round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C1F3633-1FCF-4F08-B484-278D63A560D5}"/>
              </a:ext>
            </a:extLst>
          </p:cNvPr>
          <p:cNvSpPr/>
          <p:nvPr/>
        </p:nvSpPr>
        <p:spPr>
          <a:xfrm flipH="1">
            <a:off x="101735" y="997081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66AAC36-3383-4124-AE3C-08EF7D0DCDA5}"/>
              </a:ext>
            </a:extLst>
          </p:cNvPr>
          <p:cNvSpPr/>
          <p:nvPr/>
        </p:nvSpPr>
        <p:spPr>
          <a:xfrm flipH="1">
            <a:off x="697049" y="2098806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57C2877-FCF1-4FD0-872E-17948F96BF93}"/>
              </a:ext>
            </a:extLst>
          </p:cNvPr>
          <p:cNvSpPr/>
          <p:nvPr/>
        </p:nvSpPr>
        <p:spPr>
          <a:xfrm flipH="1">
            <a:off x="1317472" y="3124331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4BC73520-2613-47F0-B632-8E07B051A059}"/>
              </a:ext>
            </a:extLst>
          </p:cNvPr>
          <p:cNvSpPr/>
          <p:nvPr/>
        </p:nvSpPr>
        <p:spPr>
          <a:xfrm>
            <a:off x="2327742" y="103324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217A2BE-89B0-409C-82CF-B7EAE4E0C29D}"/>
              </a:ext>
            </a:extLst>
          </p:cNvPr>
          <p:cNvSpPr/>
          <p:nvPr/>
        </p:nvSpPr>
        <p:spPr>
          <a:xfrm>
            <a:off x="2327742" y="1750959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A612E637-C2C4-4D80-B13D-0E0FB01FD41F}"/>
              </a:ext>
            </a:extLst>
          </p:cNvPr>
          <p:cNvSpPr/>
          <p:nvPr/>
        </p:nvSpPr>
        <p:spPr>
          <a:xfrm>
            <a:off x="2327742" y="246867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2737854-B321-4951-9FFE-A3AB623ADECE}"/>
              </a:ext>
            </a:extLst>
          </p:cNvPr>
          <p:cNvSpPr/>
          <p:nvPr/>
        </p:nvSpPr>
        <p:spPr>
          <a:xfrm>
            <a:off x="2327742" y="3172791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9ABBE75-CF34-49F7-86B7-36D96A56B77A}"/>
              </a:ext>
            </a:extLst>
          </p:cNvPr>
          <p:cNvSpPr/>
          <p:nvPr/>
        </p:nvSpPr>
        <p:spPr>
          <a:xfrm>
            <a:off x="2327742" y="3890506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C47CAA-A213-46BD-8940-A04027DFF5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694"/>
          <a:stretch/>
        </p:blipFill>
        <p:spPr>
          <a:xfrm>
            <a:off x="3321818" y="819150"/>
            <a:ext cx="1842799" cy="432434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6DD61A9-3E88-4173-9BFA-EF6B51579172}"/>
              </a:ext>
            </a:extLst>
          </p:cNvPr>
          <p:cNvSpPr/>
          <p:nvPr/>
        </p:nvSpPr>
        <p:spPr>
          <a:xfrm>
            <a:off x="4" y="-201315"/>
            <a:ext cx="5143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7200" b="1" cap="none" spc="0" dirty="0">
                <a:ln/>
                <a:solidFill>
                  <a:srgbClr val="39FF14"/>
                </a:solidFill>
                <a:effectLst/>
              </a:rPr>
              <a:t>Reset Layout</a:t>
            </a:r>
          </a:p>
        </p:txBody>
      </p:sp>
    </p:spTree>
    <p:extLst>
      <p:ext uri="{BB962C8B-B14F-4D97-AF65-F5344CB8AC3E}">
        <p14:creationId xmlns:p14="http://schemas.microsoft.com/office/powerpoint/2010/main" val="31133156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9698F2E-312C-439D-8A7F-6DBC1696D68A}"/>
              </a:ext>
            </a:extLst>
          </p:cNvPr>
          <p:cNvSpPr/>
          <p:nvPr/>
        </p:nvSpPr>
        <p:spPr>
          <a:xfrm>
            <a:off x="1" y="1"/>
            <a:ext cx="5143500" cy="81915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52A115-9032-4433-95AC-48DE0CF48874}"/>
              </a:ext>
            </a:extLst>
          </p:cNvPr>
          <p:cNvSpPr/>
          <p:nvPr/>
        </p:nvSpPr>
        <p:spPr>
          <a:xfrm>
            <a:off x="0" y="819151"/>
            <a:ext cx="1924050" cy="4324348"/>
          </a:xfrm>
          <a:prstGeom prst="rect">
            <a:avLst/>
          </a:prstGeom>
          <a:gradFill flip="none" rotWithShape="1">
            <a:gsLst>
              <a:gs pos="0">
                <a:srgbClr val="00EA00"/>
              </a:gs>
              <a:gs pos="50000">
                <a:srgbClr val="00FF00"/>
              </a:gs>
              <a:gs pos="100000">
                <a:srgbClr val="8BFF8B"/>
              </a:gs>
            </a:gsLst>
            <a:lin ang="0" scaled="1"/>
            <a:tileRect/>
          </a:gradFill>
          <a:ln>
            <a:solidFill>
              <a:srgbClr val="00FF00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6F32B58-1BA0-4165-AF28-BBA24DB31D20}"/>
              </a:ext>
            </a:extLst>
          </p:cNvPr>
          <p:cNvSpPr/>
          <p:nvPr/>
        </p:nvSpPr>
        <p:spPr>
          <a:xfrm>
            <a:off x="1930400" y="819151"/>
            <a:ext cx="3219450" cy="4324347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120552D-0918-4AB9-9F94-D4C46BA05F34}"/>
              </a:ext>
            </a:extLst>
          </p:cNvPr>
          <p:cNvSpPr/>
          <p:nvPr/>
        </p:nvSpPr>
        <p:spPr>
          <a:xfrm flipH="1">
            <a:off x="254135" y="1101856"/>
            <a:ext cx="137160" cy="1257300"/>
          </a:xfrm>
          <a:prstGeom prst="round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FB3139B-111B-491E-B61F-01F7EC4F14FC}"/>
              </a:ext>
            </a:extLst>
          </p:cNvPr>
          <p:cNvSpPr/>
          <p:nvPr/>
        </p:nvSpPr>
        <p:spPr>
          <a:xfrm flipH="1">
            <a:off x="855799" y="2168656"/>
            <a:ext cx="137160" cy="1257300"/>
          </a:xfrm>
          <a:prstGeom prst="round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C993854-84D0-42F4-8D80-15790C599383}"/>
              </a:ext>
            </a:extLst>
          </p:cNvPr>
          <p:cNvSpPr/>
          <p:nvPr/>
        </p:nvSpPr>
        <p:spPr>
          <a:xfrm rot="16200000" flipH="1">
            <a:off x="1179332" y="2971611"/>
            <a:ext cx="137160" cy="784225"/>
          </a:xfrm>
          <a:prstGeom prst="round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46981A7-84EF-48EE-BD37-BFC0E78375C2}"/>
              </a:ext>
            </a:extLst>
          </p:cNvPr>
          <p:cNvSpPr/>
          <p:nvPr/>
        </p:nvSpPr>
        <p:spPr>
          <a:xfrm rot="16200000" flipH="1">
            <a:off x="577668" y="1933391"/>
            <a:ext cx="137160" cy="784225"/>
          </a:xfrm>
          <a:prstGeom prst="round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C1F3633-1FCF-4F08-B484-278D63A560D5}"/>
              </a:ext>
            </a:extLst>
          </p:cNvPr>
          <p:cNvSpPr/>
          <p:nvPr/>
        </p:nvSpPr>
        <p:spPr>
          <a:xfrm flipH="1">
            <a:off x="101735" y="997081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66AAC36-3383-4124-AE3C-08EF7D0DCDA5}"/>
              </a:ext>
            </a:extLst>
          </p:cNvPr>
          <p:cNvSpPr/>
          <p:nvPr/>
        </p:nvSpPr>
        <p:spPr>
          <a:xfrm flipH="1">
            <a:off x="697049" y="2098806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57C2877-FCF1-4FD0-872E-17948F96BF93}"/>
              </a:ext>
            </a:extLst>
          </p:cNvPr>
          <p:cNvSpPr/>
          <p:nvPr/>
        </p:nvSpPr>
        <p:spPr>
          <a:xfrm flipH="1">
            <a:off x="1317472" y="3124331"/>
            <a:ext cx="457200" cy="4572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4BC73520-2613-47F0-B632-8E07B051A059}"/>
              </a:ext>
            </a:extLst>
          </p:cNvPr>
          <p:cNvSpPr/>
          <p:nvPr/>
        </p:nvSpPr>
        <p:spPr>
          <a:xfrm>
            <a:off x="2327742" y="103324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217A2BE-89B0-409C-82CF-B7EAE4E0C29D}"/>
              </a:ext>
            </a:extLst>
          </p:cNvPr>
          <p:cNvSpPr/>
          <p:nvPr/>
        </p:nvSpPr>
        <p:spPr>
          <a:xfrm>
            <a:off x="2327742" y="1750959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A612E637-C2C4-4D80-B13D-0E0FB01FD41F}"/>
              </a:ext>
            </a:extLst>
          </p:cNvPr>
          <p:cNvSpPr/>
          <p:nvPr/>
        </p:nvSpPr>
        <p:spPr>
          <a:xfrm>
            <a:off x="2327742" y="2468674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2737854-B321-4951-9FFE-A3AB623ADECE}"/>
              </a:ext>
            </a:extLst>
          </p:cNvPr>
          <p:cNvSpPr/>
          <p:nvPr/>
        </p:nvSpPr>
        <p:spPr>
          <a:xfrm>
            <a:off x="2327742" y="3172791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9ABBE75-CF34-49F7-86B7-36D96A56B77A}"/>
              </a:ext>
            </a:extLst>
          </p:cNvPr>
          <p:cNvSpPr/>
          <p:nvPr/>
        </p:nvSpPr>
        <p:spPr>
          <a:xfrm>
            <a:off x="2327742" y="3890506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CAC74D4-58FC-4E0E-823E-F42F529411D7}"/>
              </a:ext>
            </a:extLst>
          </p:cNvPr>
          <p:cNvSpPr/>
          <p:nvPr/>
        </p:nvSpPr>
        <p:spPr>
          <a:xfrm flipH="1">
            <a:off x="3219446" y="819150"/>
            <a:ext cx="1924050" cy="4324348"/>
          </a:xfrm>
          <a:prstGeom prst="rect">
            <a:avLst/>
          </a:prstGeom>
          <a:gradFill flip="none" rotWithShape="1">
            <a:gsLst>
              <a:gs pos="0">
                <a:srgbClr val="00EA00"/>
              </a:gs>
              <a:gs pos="50000">
                <a:srgbClr val="00FF00"/>
              </a:gs>
              <a:gs pos="100000">
                <a:srgbClr val="8BFF8B"/>
              </a:gs>
            </a:gsLst>
            <a:lin ang="0" scaled="1"/>
            <a:tileRect/>
          </a:gradFill>
          <a:ln>
            <a:solidFill>
              <a:srgbClr val="00FF00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6665EF-8BED-4E80-8229-7D9016771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46" y="1209673"/>
            <a:ext cx="1935303" cy="456731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4CAAB63-5D6A-4BAB-85A7-530C1C2E54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53" y="48900"/>
            <a:ext cx="731520" cy="73152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F12DF44-1048-4FDF-A4F9-9E999D6BAA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304" y="48900"/>
            <a:ext cx="731520" cy="73152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96667CD-14F2-4465-B53D-DEA4FDA9D5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155" y="48900"/>
            <a:ext cx="731520" cy="731520"/>
          </a:xfrm>
          <a:prstGeom prst="rect">
            <a:avLst/>
          </a:prstGeom>
        </p:spPr>
      </p:pic>
      <p:pic>
        <p:nvPicPr>
          <p:cNvPr id="28" name="Picture 27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97BED364-B259-4770-86CE-F96779A76D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857" y="48900"/>
            <a:ext cx="731520" cy="731520"/>
          </a:xfrm>
          <a:prstGeom prst="rect">
            <a:avLst/>
          </a:prstGeom>
        </p:spPr>
      </p:pic>
      <p:pic>
        <p:nvPicPr>
          <p:cNvPr id="29" name="Picture 28" descr="A picture containing object&#10;&#10;Description automatically generated">
            <a:extLst>
              <a:ext uri="{FF2B5EF4-FFF2-40B4-BE49-F238E27FC236}">
                <a16:creationId xmlns:a16="http://schemas.microsoft.com/office/drawing/2014/main" id="{ED2D1E7D-B554-4A79-860D-BEBFA90013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006" y="48900"/>
            <a:ext cx="73152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47804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2209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34E70A-687F-4274-9665-36015236DA5A}"/>
              </a:ext>
            </a:extLst>
          </p:cNvPr>
          <p:cNvSpPr/>
          <p:nvPr/>
        </p:nvSpPr>
        <p:spPr>
          <a:xfrm>
            <a:off x="8258058" y="-368141"/>
            <a:ext cx="106631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3800" b="1" dirty="0">
                <a:ln/>
                <a:solidFill>
                  <a:srgbClr val="00FF00"/>
                </a:solidFill>
                <a:sym typeface="Wingdings" panose="05000000000000000000" pitchFamily="2" charset="2"/>
              </a:rPr>
              <a:t>+</a:t>
            </a:r>
            <a:endParaRPr lang="en-US" sz="6000" b="1" dirty="0">
              <a:ln/>
              <a:solidFill>
                <a:srgbClr val="00FF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46246AD-93E1-4DA4-AC09-35C74D9F7912}"/>
              </a:ext>
            </a:extLst>
          </p:cNvPr>
          <p:cNvSpPr/>
          <p:nvPr/>
        </p:nvSpPr>
        <p:spPr>
          <a:xfrm flipH="1">
            <a:off x="307354" y="835156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776C81A-23A8-484E-A7DA-A5E378CEFD9E}"/>
              </a:ext>
            </a:extLst>
          </p:cNvPr>
          <p:cNvSpPr/>
          <p:nvPr/>
        </p:nvSpPr>
        <p:spPr>
          <a:xfrm rot="16200000" flipH="1">
            <a:off x="630390" y="1616262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EC128CE-2878-4054-BBA0-6ABEDEC7DEDF}"/>
              </a:ext>
            </a:extLst>
          </p:cNvPr>
          <p:cNvSpPr/>
          <p:nvPr/>
        </p:nvSpPr>
        <p:spPr>
          <a:xfrm flipH="1">
            <a:off x="103519" y="544460"/>
            <a:ext cx="590550" cy="59055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310193FB-5358-4EED-8655-62CFC810A336}"/>
              </a:ext>
            </a:extLst>
          </p:cNvPr>
          <p:cNvSpPr/>
          <p:nvPr/>
        </p:nvSpPr>
        <p:spPr>
          <a:xfrm>
            <a:off x="3045006" y="754771"/>
            <a:ext cx="838773" cy="783771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312016F-8E13-4002-B285-771711FEB89D}"/>
              </a:ext>
            </a:extLst>
          </p:cNvPr>
          <p:cNvSpPr/>
          <p:nvPr/>
        </p:nvSpPr>
        <p:spPr>
          <a:xfrm>
            <a:off x="4093258" y="754771"/>
            <a:ext cx="838773" cy="783771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16C20CD-B788-4B89-A54D-8B07C0CFDABF}"/>
              </a:ext>
            </a:extLst>
          </p:cNvPr>
          <p:cNvSpPr/>
          <p:nvPr/>
        </p:nvSpPr>
        <p:spPr>
          <a:xfrm>
            <a:off x="3045006" y="1711571"/>
            <a:ext cx="838773" cy="783771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3798AFD-4138-494F-BFDB-BABE4FCE9CE1}"/>
              </a:ext>
            </a:extLst>
          </p:cNvPr>
          <p:cNvSpPr/>
          <p:nvPr/>
        </p:nvSpPr>
        <p:spPr>
          <a:xfrm>
            <a:off x="4093258" y="1711571"/>
            <a:ext cx="838773" cy="783771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8D8B3FB-1751-40F9-934E-F897EF8BEB20}"/>
              </a:ext>
            </a:extLst>
          </p:cNvPr>
          <p:cNvSpPr/>
          <p:nvPr/>
        </p:nvSpPr>
        <p:spPr>
          <a:xfrm>
            <a:off x="3045006" y="2665499"/>
            <a:ext cx="838773" cy="783771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9B61D31-2861-4494-8E6F-611419B9FF38}"/>
              </a:ext>
            </a:extLst>
          </p:cNvPr>
          <p:cNvSpPr/>
          <p:nvPr/>
        </p:nvSpPr>
        <p:spPr>
          <a:xfrm>
            <a:off x="4093258" y="2665499"/>
            <a:ext cx="838773" cy="783771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6AC4643-BD8C-4AAD-BDD2-BB1F73388EF8}"/>
              </a:ext>
            </a:extLst>
          </p:cNvPr>
          <p:cNvSpPr/>
          <p:nvPr/>
        </p:nvSpPr>
        <p:spPr>
          <a:xfrm>
            <a:off x="3045006" y="3652373"/>
            <a:ext cx="838773" cy="783771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3A9E7A56-CBA2-4B4D-A07D-AA7BC37FAA5B}"/>
              </a:ext>
            </a:extLst>
          </p:cNvPr>
          <p:cNvSpPr/>
          <p:nvPr/>
        </p:nvSpPr>
        <p:spPr>
          <a:xfrm>
            <a:off x="4093258" y="3652373"/>
            <a:ext cx="838773" cy="783771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FAFD46-E976-4A4D-AC61-6A2832B36B41}"/>
              </a:ext>
            </a:extLst>
          </p:cNvPr>
          <p:cNvSpPr/>
          <p:nvPr/>
        </p:nvSpPr>
        <p:spPr>
          <a:xfrm flipH="1">
            <a:off x="773249" y="1711456"/>
            <a:ext cx="590550" cy="59055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344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F508430-EB8D-4CC3-AC40-1984B5CE3497}"/>
              </a:ext>
            </a:extLst>
          </p:cNvPr>
          <p:cNvSpPr/>
          <p:nvPr/>
        </p:nvSpPr>
        <p:spPr>
          <a:xfrm>
            <a:off x="424541" y="78492"/>
            <a:ext cx="109728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-10838" y="61877"/>
            <a:ext cx="186824" cy="5019746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F92FBE4-896B-4BAD-8694-EE6C1C203FD9}"/>
              </a:ext>
            </a:extLst>
          </p:cNvPr>
          <p:cNvSpPr/>
          <p:nvPr/>
        </p:nvSpPr>
        <p:spPr>
          <a:xfrm>
            <a:off x="1596572" y="78492"/>
            <a:ext cx="1097280" cy="3937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25C1F50-E71B-4FEF-A626-054A3EA9D912}"/>
              </a:ext>
            </a:extLst>
          </p:cNvPr>
          <p:cNvSpPr/>
          <p:nvPr/>
        </p:nvSpPr>
        <p:spPr>
          <a:xfrm>
            <a:off x="279401" y="472192"/>
            <a:ext cx="4831083" cy="4592816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2DB648B-7ED3-4544-860F-53AD15E2E371}"/>
              </a:ext>
            </a:extLst>
          </p:cNvPr>
          <p:cNvSpPr/>
          <p:nvPr/>
        </p:nvSpPr>
        <p:spPr>
          <a:xfrm>
            <a:off x="231860" y="702939"/>
            <a:ext cx="1538883" cy="4100481"/>
          </a:xfrm>
          <a:prstGeom prst="rect">
            <a:avLst/>
          </a:prstGeom>
          <a:noFill/>
        </p:spPr>
        <p:txBody>
          <a:bodyPr vert="vert270" wrap="none" lIns="0" tIns="0" rIns="0" bIns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0000" b="1" cap="none" spc="0" dirty="0">
                <a:ln/>
                <a:solidFill>
                  <a:srgbClr val="00B0F0"/>
                </a:solidFill>
                <a:effectLst/>
              </a:rPr>
              <a:t>SCREEN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14AE327-151C-4278-B331-D75B88D117AC}"/>
              </a:ext>
            </a:extLst>
          </p:cNvPr>
          <p:cNvSpPr/>
          <p:nvPr/>
        </p:nvSpPr>
        <p:spPr>
          <a:xfrm>
            <a:off x="1385748" y="616984"/>
            <a:ext cx="1538883" cy="4272388"/>
          </a:xfrm>
          <a:prstGeom prst="rect">
            <a:avLst/>
          </a:prstGeom>
          <a:noFill/>
        </p:spPr>
        <p:txBody>
          <a:bodyPr vert="vert270" wrap="none" lIns="0" tIns="0" rIns="0" bIns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0000" b="1" cap="none" spc="0" dirty="0">
                <a:ln/>
                <a:solidFill>
                  <a:srgbClr val="00FF00"/>
                </a:solidFill>
                <a:effectLst/>
              </a:rPr>
              <a:t>DOWNS</a:t>
            </a:r>
          </a:p>
        </p:txBody>
      </p:sp>
    </p:spTree>
    <p:extLst>
      <p:ext uri="{BB962C8B-B14F-4D97-AF65-F5344CB8AC3E}">
        <p14:creationId xmlns:p14="http://schemas.microsoft.com/office/powerpoint/2010/main" val="187958196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2209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34E70A-687F-4274-9665-36015236DA5A}"/>
              </a:ext>
            </a:extLst>
          </p:cNvPr>
          <p:cNvSpPr/>
          <p:nvPr/>
        </p:nvSpPr>
        <p:spPr>
          <a:xfrm>
            <a:off x="8258058" y="-368141"/>
            <a:ext cx="106631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3800" b="1" dirty="0">
                <a:ln/>
                <a:solidFill>
                  <a:srgbClr val="00FF00"/>
                </a:solidFill>
                <a:sym typeface="Wingdings" panose="05000000000000000000" pitchFamily="2" charset="2"/>
              </a:rPr>
              <a:t>+</a:t>
            </a:r>
            <a:endParaRPr lang="en-US" sz="6000" b="1" dirty="0">
              <a:ln/>
              <a:solidFill>
                <a:srgbClr val="00FF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46246AD-93E1-4DA4-AC09-35C74D9F7912}"/>
              </a:ext>
            </a:extLst>
          </p:cNvPr>
          <p:cNvSpPr/>
          <p:nvPr/>
        </p:nvSpPr>
        <p:spPr>
          <a:xfrm flipH="1">
            <a:off x="307354" y="835156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776C81A-23A8-484E-A7DA-A5E378CEFD9E}"/>
              </a:ext>
            </a:extLst>
          </p:cNvPr>
          <p:cNvSpPr/>
          <p:nvPr/>
        </p:nvSpPr>
        <p:spPr>
          <a:xfrm rot="16200000" flipH="1">
            <a:off x="630390" y="1616262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EC128CE-2878-4054-BBA0-6ABEDEC7DEDF}"/>
              </a:ext>
            </a:extLst>
          </p:cNvPr>
          <p:cNvSpPr/>
          <p:nvPr/>
        </p:nvSpPr>
        <p:spPr>
          <a:xfrm flipH="1">
            <a:off x="103519" y="544460"/>
            <a:ext cx="590550" cy="59055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310193FB-5358-4EED-8655-62CFC810A336}"/>
              </a:ext>
            </a:extLst>
          </p:cNvPr>
          <p:cNvSpPr/>
          <p:nvPr/>
        </p:nvSpPr>
        <p:spPr>
          <a:xfrm>
            <a:off x="3045006" y="754771"/>
            <a:ext cx="838773" cy="783771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312016F-8E13-4002-B285-771711FEB89D}"/>
              </a:ext>
            </a:extLst>
          </p:cNvPr>
          <p:cNvSpPr/>
          <p:nvPr/>
        </p:nvSpPr>
        <p:spPr>
          <a:xfrm>
            <a:off x="4093258" y="754771"/>
            <a:ext cx="838773" cy="783771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16C20CD-B788-4B89-A54D-8B07C0CFDABF}"/>
              </a:ext>
            </a:extLst>
          </p:cNvPr>
          <p:cNvSpPr/>
          <p:nvPr/>
        </p:nvSpPr>
        <p:spPr>
          <a:xfrm>
            <a:off x="3045006" y="1711571"/>
            <a:ext cx="838773" cy="783771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3798AFD-4138-494F-BFDB-BABE4FCE9CE1}"/>
              </a:ext>
            </a:extLst>
          </p:cNvPr>
          <p:cNvSpPr/>
          <p:nvPr/>
        </p:nvSpPr>
        <p:spPr>
          <a:xfrm>
            <a:off x="4093258" y="1711571"/>
            <a:ext cx="838773" cy="783771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8D8B3FB-1751-40F9-934E-F897EF8BEB20}"/>
              </a:ext>
            </a:extLst>
          </p:cNvPr>
          <p:cNvSpPr/>
          <p:nvPr/>
        </p:nvSpPr>
        <p:spPr>
          <a:xfrm>
            <a:off x="3045006" y="2665499"/>
            <a:ext cx="838773" cy="783771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9B61D31-2861-4494-8E6F-611419B9FF38}"/>
              </a:ext>
            </a:extLst>
          </p:cNvPr>
          <p:cNvSpPr/>
          <p:nvPr/>
        </p:nvSpPr>
        <p:spPr>
          <a:xfrm>
            <a:off x="4093258" y="2665499"/>
            <a:ext cx="838773" cy="783771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6AC4643-BD8C-4AAD-BDD2-BB1F73388EF8}"/>
              </a:ext>
            </a:extLst>
          </p:cNvPr>
          <p:cNvSpPr/>
          <p:nvPr/>
        </p:nvSpPr>
        <p:spPr>
          <a:xfrm>
            <a:off x="3045006" y="3652373"/>
            <a:ext cx="838773" cy="783771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3A9E7A56-CBA2-4B4D-A07D-AA7BC37FAA5B}"/>
              </a:ext>
            </a:extLst>
          </p:cNvPr>
          <p:cNvSpPr/>
          <p:nvPr/>
        </p:nvSpPr>
        <p:spPr>
          <a:xfrm>
            <a:off x="4093258" y="3652373"/>
            <a:ext cx="838773" cy="783771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CCB53CA-DAB9-4328-B1A4-7743EDFEDBDC}"/>
              </a:ext>
            </a:extLst>
          </p:cNvPr>
          <p:cNvSpPr/>
          <p:nvPr/>
        </p:nvSpPr>
        <p:spPr>
          <a:xfrm flipH="1">
            <a:off x="977765" y="2012184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C102C29-1D2A-468C-97AA-AFE57EECC57B}"/>
              </a:ext>
            </a:extLst>
          </p:cNvPr>
          <p:cNvSpPr/>
          <p:nvPr/>
        </p:nvSpPr>
        <p:spPr>
          <a:xfrm rot="16200000" flipH="1">
            <a:off x="1300801" y="2793290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FAFD46-E976-4A4D-AC61-6A2832B36B41}"/>
              </a:ext>
            </a:extLst>
          </p:cNvPr>
          <p:cNvSpPr/>
          <p:nvPr/>
        </p:nvSpPr>
        <p:spPr>
          <a:xfrm flipH="1">
            <a:off x="773249" y="1711456"/>
            <a:ext cx="590550" cy="59055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C3CF36B-E0B4-4E63-83E9-109B486AE4AD}"/>
              </a:ext>
            </a:extLst>
          </p:cNvPr>
          <p:cNvSpPr/>
          <p:nvPr/>
        </p:nvSpPr>
        <p:spPr>
          <a:xfrm flipH="1">
            <a:off x="1650874" y="3186149"/>
            <a:ext cx="18288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8693572-22FD-41E9-9278-FAB79C67D591}"/>
              </a:ext>
            </a:extLst>
          </p:cNvPr>
          <p:cNvSpPr/>
          <p:nvPr/>
        </p:nvSpPr>
        <p:spPr>
          <a:xfrm rot="16200000" flipH="1">
            <a:off x="1973910" y="3967255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D4B6056-7514-424B-9259-594335D92748}"/>
              </a:ext>
            </a:extLst>
          </p:cNvPr>
          <p:cNvSpPr/>
          <p:nvPr/>
        </p:nvSpPr>
        <p:spPr>
          <a:xfrm flipH="1">
            <a:off x="2116769" y="4062449"/>
            <a:ext cx="590550" cy="59055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0312B5BF-2680-4B85-AF62-075C819509D3}"/>
              </a:ext>
            </a:extLst>
          </p:cNvPr>
          <p:cNvSpPr/>
          <p:nvPr/>
        </p:nvSpPr>
        <p:spPr>
          <a:xfrm flipH="1">
            <a:off x="1443660" y="2888484"/>
            <a:ext cx="590550" cy="59055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1229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F508430-EB8D-4CC3-AC40-1984B5CE3497}"/>
              </a:ext>
            </a:extLst>
          </p:cNvPr>
          <p:cNvSpPr/>
          <p:nvPr/>
        </p:nvSpPr>
        <p:spPr>
          <a:xfrm>
            <a:off x="2575943" y="61877"/>
            <a:ext cx="2523624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61877"/>
            <a:ext cx="2523624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33FD0CB-A37B-4738-8FE5-9C23FE6E3059}"/>
              </a:ext>
            </a:extLst>
          </p:cNvPr>
          <p:cNvGrpSpPr/>
          <p:nvPr/>
        </p:nvGrpSpPr>
        <p:grpSpPr>
          <a:xfrm>
            <a:off x="146185" y="781181"/>
            <a:ext cx="1672937" cy="2584450"/>
            <a:chOff x="146185" y="781181"/>
            <a:chExt cx="1672937" cy="2584450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2C2581FC-0C12-4CB4-90D5-478984AE158D}"/>
                </a:ext>
              </a:extLst>
            </p:cNvPr>
            <p:cNvSpPr/>
            <p:nvPr/>
          </p:nvSpPr>
          <p:spPr>
            <a:xfrm flipH="1">
              <a:off x="298585" y="885956"/>
              <a:ext cx="137160" cy="1257300"/>
            </a:xfrm>
            <a:prstGeom prst="round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773D64A2-60F8-41CC-A711-68D4E17EAF00}"/>
                </a:ext>
              </a:extLst>
            </p:cNvPr>
            <p:cNvSpPr/>
            <p:nvPr/>
          </p:nvSpPr>
          <p:spPr>
            <a:xfrm flipH="1">
              <a:off x="900249" y="1952756"/>
              <a:ext cx="137160" cy="1257300"/>
            </a:xfrm>
            <a:prstGeom prst="round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00CCF9C-4183-489E-ABC1-0DBB8FD98064}"/>
                </a:ext>
              </a:extLst>
            </p:cNvPr>
            <p:cNvSpPr/>
            <p:nvPr/>
          </p:nvSpPr>
          <p:spPr>
            <a:xfrm rot="16200000" flipH="1">
              <a:off x="1223782" y="2755711"/>
              <a:ext cx="137160" cy="784225"/>
            </a:xfrm>
            <a:prstGeom prst="round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44E68EF-4709-4F80-97AC-C9282292768F}"/>
                </a:ext>
              </a:extLst>
            </p:cNvPr>
            <p:cNvSpPr/>
            <p:nvPr/>
          </p:nvSpPr>
          <p:spPr>
            <a:xfrm rot="16200000" flipH="1">
              <a:off x="622118" y="1717491"/>
              <a:ext cx="137160" cy="784225"/>
            </a:xfrm>
            <a:prstGeom prst="round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3579498B-83D5-405B-B615-B1C27879583E}"/>
                </a:ext>
              </a:extLst>
            </p:cNvPr>
            <p:cNvSpPr/>
            <p:nvPr/>
          </p:nvSpPr>
          <p:spPr>
            <a:xfrm flipH="1">
              <a:off x="146185" y="781181"/>
              <a:ext cx="457200" cy="45720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0DC64CE-AFAC-481E-BDF2-D68C9221E860}"/>
                </a:ext>
              </a:extLst>
            </p:cNvPr>
            <p:cNvSpPr/>
            <p:nvPr/>
          </p:nvSpPr>
          <p:spPr>
            <a:xfrm flipH="1">
              <a:off x="741499" y="1882906"/>
              <a:ext cx="457200" cy="45720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CE1FF94D-B1FC-4826-8F14-675B54B55208}"/>
                </a:ext>
              </a:extLst>
            </p:cNvPr>
            <p:cNvSpPr/>
            <p:nvPr/>
          </p:nvSpPr>
          <p:spPr>
            <a:xfrm flipH="1">
              <a:off x="1361922" y="2908431"/>
              <a:ext cx="457200" cy="45720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20E8EEF-6AED-42D3-99C7-208CD3E9BC1A}"/>
              </a:ext>
            </a:extLst>
          </p:cNvPr>
          <p:cNvGrpSpPr/>
          <p:nvPr/>
        </p:nvGrpSpPr>
        <p:grpSpPr>
          <a:xfrm flipH="1">
            <a:off x="3341323" y="781181"/>
            <a:ext cx="1672937" cy="2584450"/>
            <a:chOff x="146185" y="781181"/>
            <a:chExt cx="1672937" cy="2584450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28914536-6863-4A7E-AD7C-32D9CA170532}"/>
                </a:ext>
              </a:extLst>
            </p:cNvPr>
            <p:cNvSpPr/>
            <p:nvPr/>
          </p:nvSpPr>
          <p:spPr>
            <a:xfrm flipH="1">
              <a:off x="298585" y="885956"/>
              <a:ext cx="137160" cy="1257300"/>
            </a:xfrm>
            <a:prstGeom prst="round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81D27428-E677-4306-A673-CF70D2C0CA26}"/>
                </a:ext>
              </a:extLst>
            </p:cNvPr>
            <p:cNvSpPr/>
            <p:nvPr/>
          </p:nvSpPr>
          <p:spPr>
            <a:xfrm flipH="1">
              <a:off x="900249" y="1952756"/>
              <a:ext cx="137160" cy="1257300"/>
            </a:xfrm>
            <a:prstGeom prst="round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8A4E7E6D-EA9C-4ECC-A05E-AAC12817E60A}"/>
                </a:ext>
              </a:extLst>
            </p:cNvPr>
            <p:cNvSpPr/>
            <p:nvPr/>
          </p:nvSpPr>
          <p:spPr>
            <a:xfrm rot="16200000" flipH="1">
              <a:off x="1223782" y="2755711"/>
              <a:ext cx="137160" cy="784225"/>
            </a:xfrm>
            <a:prstGeom prst="round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AA86072B-02E6-42A0-B4A8-032D1F0EB46F}"/>
                </a:ext>
              </a:extLst>
            </p:cNvPr>
            <p:cNvSpPr/>
            <p:nvPr/>
          </p:nvSpPr>
          <p:spPr>
            <a:xfrm rot="16200000" flipH="1">
              <a:off x="622118" y="1717491"/>
              <a:ext cx="137160" cy="784225"/>
            </a:xfrm>
            <a:prstGeom prst="round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3B5FBC2A-3C48-4241-A4DE-A56ACB435370}"/>
                </a:ext>
              </a:extLst>
            </p:cNvPr>
            <p:cNvSpPr/>
            <p:nvPr/>
          </p:nvSpPr>
          <p:spPr>
            <a:xfrm flipH="1">
              <a:off x="146185" y="781181"/>
              <a:ext cx="457200" cy="45720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1E60317D-45F7-4639-96FA-F4802F7CE5AB}"/>
                </a:ext>
              </a:extLst>
            </p:cNvPr>
            <p:cNvSpPr/>
            <p:nvPr/>
          </p:nvSpPr>
          <p:spPr>
            <a:xfrm flipH="1">
              <a:off x="741499" y="1882906"/>
              <a:ext cx="457200" cy="45720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F17EE682-C2BA-4253-A231-A430A7235629}"/>
                </a:ext>
              </a:extLst>
            </p:cNvPr>
            <p:cNvSpPr/>
            <p:nvPr/>
          </p:nvSpPr>
          <p:spPr>
            <a:xfrm flipH="1">
              <a:off x="1361922" y="2908431"/>
              <a:ext cx="457200" cy="45720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4678313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0"/>
            <a:ext cx="5143500" cy="5112012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CAE61BF-CB5E-495E-A476-9030190B9940}"/>
              </a:ext>
            </a:extLst>
          </p:cNvPr>
          <p:cNvSpPr/>
          <p:nvPr/>
        </p:nvSpPr>
        <p:spPr>
          <a:xfrm>
            <a:off x="4067175" y="1655097"/>
            <a:ext cx="1076325" cy="224503"/>
          </a:xfrm>
          <a:prstGeom prst="roundRect">
            <a:avLst/>
          </a:prstGeom>
          <a:solidFill>
            <a:srgbClr val="39FF14"/>
          </a:solidFill>
          <a:ln>
            <a:solidFill>
              <a:srgbClr val="39FF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2BA8C02-9987-4A64-BBE4-3596701E4948}"/>
              </a:ext>
            </a:extLst>
          </p:cNvPr>
          <p:cNvSpPr/>
          <p:nvPr/>
        </p:nvSpPr>
        <p:spPr>
          <a:xfrm>
            <a:off x="4067175" y="2954723"/>
            <a:ext cx="1076325" cy="224503"/>
          </a:xfrm>
          <a:prstGeom prst="roundRect">
            <a:avLst/>
          </a:prstGeom>
          <a:solidFill>
            <a:srgbClr val="39FF14"/>
          </a:solidFill>
          <a:ln>
            <a:solidFill>
              <a:srgbClr val="39FF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9D25E13D-7607-4FF8-BB56-70C68A68D898}"/>
              </a:ext>
            </a:extLst>
          </p:cNvPr>
          <p:cNvSpPr/>
          <p:nvPr/>
        </p:nvSpPr>
        <p:spPr>
          <a:xfrm>
            <a:off x="4067175" y="3714599"/>
            <a:ext cx="1076325" cy="224503"/>
          </a:xfrm>
          <a:prstGeom prst="roundRect">
            <a:avLst/>
          </a:prstGeom>
          <a:solidFill>
            <a:srgbClr val="39FF14"/>
          </a:solidFill>
          <a:ln>
            <a:solidFill>
              <a:srgbClr val="39FF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B0897C6-255C-49F9-867A-7680FE6B077E}"/>
              </a:ext>
            </a:extLst>
          </p:cNvPr>
          <p:cNvSpPr/>
          <p:nvPr/>
        </p:nvSpPr>
        <p:spPr>
          <a:xfrm flipH="1">
            <a:off x="825500" y="942975"/>
            <a:ext cx="1746250" cy="4180775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541A947-9730-49B4-BFEE-C20B45CFDD58}"/>
              </a:ext>
            </a:extLst>
          </p:cNvPr>
          <p:cNvSpPr/>
          <p:nvPr/>
        </p:nvSpPr>
        <p:spPr>
          <a:xfrm>
            <a:off x="2571750" y="942976"/>
            <a:ext cx="1746250" cy="418206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C70AC9B-FAC9-41AF-BF8B-4A933D606435}"/>
              </a:ext>
            </a:extLst>
          </p:cNvPr>
          <p:cNvCxnSpPr>
            <a:cxnSpLocks/>
          </p:cNvCxnSpPr>
          <p:nvPr/>
        </p:nvCxnSpPr>
        <p:spPr>
          <a:xfrm>
            <a:off x="2019300" y="942975"/>
            <a:ext cx="0" cy="4169147"/>
          </a:xfrm>
          <a:prstGeom prst="line">
            <a:avLst/>
          </a:prstGeom>
          <a:ln w="28575">
            <a:solidFill>
              <a:srgbClr val="39FF1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A2303BC6-C0B7-40AB-BDFE-6F39A638E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53" y="163200"/>
            <a:ext cx="731520" cy="73152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E83C753-E6C7-4AC1-99E2-05CECDE53B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48" y="163200"/>
            <a:ext cx="731520" cy="73152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9723483-E25C-4EF1-8BA3-1EA0AF73E4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543" y="163200"/>
            <a:ext cx="731520" cy="731520"/>
          </a:xfrm>
          <a:prstGeom prst="rect">
            <a:avLst/>
          </a:prstGeom>
        </p:spPr>
      </p:pic>
      <p:pic>
        <p:nvPicPr>
          <p:cNvPr id="25" name="Picture 24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B199C5E9-47AB-4156-B717-549475FEBE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132" y="163200"/>
            <a:ext cx="731520" cy="731520"/>
          </a:xfrm>
          <a:prstGeom prst="rect">
            <a:avLst/>
          </a:prstGeom>
        </p:spPr>
      </p:pic>
      <p:pic>
        <p:nvPicPr>
          <p:cNvPr id="26" name="Picture 25" descr="A picture containing object&#10;&#10;Description automatically generated">
            <a:extLst>
              <a:ext uri="{FF2B5EF4-FFF2-40B4-BE49-F238E27FC236}">
                <a16:creationId xmlns:a16="http://schemas.microsoft.com/office/drawing/2014/main" id="{413884BF-9421-49E4-A0A8-670712A657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338" y="163200"/>
            <a:ext cx="731520" cy="731520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C4132DD-BEFD-4ACD-A59B-D2F13EEB9B74}"/>
              </a:ext>
            </a:extLst>
          </p:cNvPr>
          <p:cNvCxnSpPr>
            <a:cxnSpLocks/>
          </p:cNvCxnSpPr>
          <p:nvPr/>
        </p:nvCxnSpPr>
        <p:spPr>
          <a:xfrm>
            <a:off x="3781425" y="952500"/>
            <a:ext cx="0" cy="4169147"/>
          </a:xfrm>
          <a:prstGeom prst="line">
            <a:avLst/>
          </a:prstGeom>
          <a:ln w="28575">
            <a:solidFill>
              <a:srgbClr val="39FF1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ED1C579-02C3-45B9-B7DB-0B5BA58255E4}"/>
              </a:ext>
            </a:extLst>
          </p:cNvPr>
          <p:cNvGrpSpPr/>
          <p:nvPr/>
        </p:nvGrpSpPr>
        <p:grpSpPr>
          <a:xfrm>
            <a:off x="27319" y="1446160"/>
            <a:ext cx="311916" cy="1093531"/>
            <a:chOff x="103519" y="544460"/>
            <a:chExt cx="311916" cy="1093531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3A270161-1ECF-4A3D-8FF8-164622C8A8AD}"/>
                </a:ext>
              </a:extLst>
            </p:cNvPr>
            <p:cNvSpPr/>
            <p:nvPr/>
          </p:nvSpPr>
          <p:spPr>
            <a:xfrm flipH="1">
              <a:off x="211181" y="815031"/>
              <a:ext cx="96593" cy="822960"/>
            </a:xfrm>
            <a:prstGeom prst="round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366BBF48-C602-4331-99DA-98E9980501F1}"/>
                </a:ext>
              </a:extLst>
            </p:cNvPr>
            <p:cNvSpPr/>
            <p:nvPr/>
          </p:nvSpPr>
          <p:spPr>
            <a:xfrm flipH="1">
              <a:off x="103519" y="544460"/>
              <a:ext cx="311916" cy="311916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FFD43F27-1204-4065-B592-320F43A1316E}"/>
              </a:ext>
            </a:extLst>
          </p:cNvPr>
          <p:cNvSpPr/>
          <p:nvPr/>
        </p:nvSpPr>
        <p:spPr>
          <a:xfrm rot="16200000" flipH="1">
            <a:off x="226421" y="2385579"/>
            <a:ext cx="91440" cy="27432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801FA36-80E8-4EAF-A471-947338F653AE}"/>
              </a:ext>
            </a:extLst>
          </p:cNvPr>
          <p:cNvGrpSpPr/>
          <p:nvPr/>
        </p:nvGrpSpPr>
        <p:grpSpPr>
          <a:xfrm>
            <a:off x="274681" y="2364836"/>
            <a:ext cx="311916" cy="1093531"/>
            <a:chOff x="103519" y="544460"/>
            <a:chExt cx="311916" cy="1093531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2DC61CD3-B019-4D2C-B07B-8139974E666C}"/>
                </a:ext>
              </a:extLst>
            </p:cNvPr>
            <p:cNvSpPr/>
            <p:nvPr/>
          </p:nvSpPr>
          <p:spPr>
            <a:xfrm flipH="1">
              <a:off x="211181" y="815031"/>
              <a:ext cx="96593" cy="822960"/>
            </a:xfrm>
            <a:prstGeom prst="round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74E3E25D-53FB-4FD0-86F0-01B8CDCDDA4A}"/>
                </a:ext>
              </a:extLst>
            </p:cNvPr>
            <p:cNvSpPr/>
            <p:nvPr/>
          </p:nvSpPr>
          <p:spPr>
            <a:xfrm flipH="1">
              <a:off x="103519" y="544460"/>
              <a:ext cx="311916" cy="311916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4902A6FE-8423-4D8F-AE15-66E000422F93}"/>
              </a:ext>
            </a:extLst>
          </p:cNvPr>
          <p:cNvSpPr/>
          <p:nvPr/>
        </p:nvSpPr>
        <p:spPr>
          <a:xfrm rot="16200000" flipH="1">
            <a:off x="501449" y="3275652"/>
            <a:ext cx="91440" cy="27432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A80702D-B8CF-47A6-955C-2A1E3D165A9C}"/>
              </a:ext>
            </a:extLst>
          </p:cNvPr>
          <p:cNvSpPr/>
          <p:nvPr/>
        </p:nvSpPr>
        <p:spPr>
          <a:xfrm flipH="1">
            <a:off x="528371" y="3259556"/>
            <a:ext cx="311916" cy="311916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93779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0"/>
            <a:ext cx="5143500" cy="5112012"/>
          </a:xfrm>
          <a:prstGeom prst="roundRect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CAE61BF-CB5E-495E-A476-9030190B9940}"/>
              </a:ext>
            </a:extLst>
          </p:cNvPr>
          <p:cNvSpPr/>
          <p:nvPr/>
        </p:nvSpPr>
        <p:spPr>
          <a:xfrm>
            <a:off x="4067175" y="1655097"/>
            <a:ext cx="1076325" cy="224503"/>
          </a:xfrm>
          <a:prstGeom prst="roundRect">
            <a:avLst/>
          </a:prstGeom>
          <a:solidFill>
            <a:srgbClr val="39FF14"/>
          </a:solidFill>
          <a:ln>
            <a:solidFill>
              <a:srgbClr val="39FF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2BA8C02-9987-4A64-BBE4-3596701E4948}"/>
              </a:ext>
            </a:extLst>
          </p:cNvPr>
          <p:cNvSpPr/>
          <p:nvPr/>
        </p:nvSpPr>
        <p:spPr>
          <a:xfrm>
            <a:off x="4067175" y="2954723"/>
            <a:ext cx="1076325" cy="224503"/>
          </a:xfrm>
          <a:prstGeom prst="roundRect">
            <a:avLst/>
          </a:prstGeom>
          <a:solidFill>
            <a:srgbClr val="39FF14"/>
          </a:solidFill>
          <a:ln>
            <a:solidFill>
              <a:srgbClr val="39FF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9D25E13D-7607-4FF8-BB56-70C68A68D898}"/>
              </a:ext>
            </a:extLst>
          </p:cNvPr>
          <p:cNvSpPr/>
          <p:nvPr/>
        </p:nvSpPr>
        <p:spPr>
          <a:xfrm>
            <a:off x="4067175" y="3714599"/>
            <a:ext cx="1076325" cy="224503"/>
          </a:xfrm>
          <a:prstGeom prst="roundRect">
            <a:avLst/>
          </a:prstGeom>
          <a:solidFill>
            <a:srgbClr val="39FF14"/>
          </a:solidFill>
          <a:ln>
            <a:solidFill>
              <a:srgbClr val="39FF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2303BC6-C0B7-40AB-BDFE-6F39A638E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53" y="163200"/>
            <a:ext cx="731520" cy="73152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E83C753-E6C7-4AC1-99E2-05CECDE53B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748" y="163200"/>
            <a:ext cx="731520" cy="73152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9723483-E25C-4EF1-8BA3-1EA0AF73E4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543" y="163200"/>
            <a:ext cx="731520" cy="731520"/>
          </a:xfrm>
          <a:prstGeom prst="rect">
            <a:avLst/>
          </a:prstGeom>
        </p:spPr>
      </p:pic>
      <p:pic>
        <p:nvPicPr>
          <p:cNvPr id="25" name="Picture 24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B199C5E9-47AB-4156-B717-549475FEBE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132" y="163200"/>
            <a:ext cx="731520" cy="731520"/>
          </a:xfrm>
          <a:prstGeom prst="rect">
            <a:avLst/>
          </a:prstGeom>
        </p:spPr>
      </p:pic>
      <p:pic>
        <p:nvPicPr>
          <p:cNvPr id="26" name="Picture 25" descr="A picture containing object&#10;&#10;Description automatically generated">
            <a:extLst>
              <a:ext uri="{FF2B5EF4-FFF2-40B4-BE49-F238E27FC236}">
                <a16:creationId xmlns:a16="http://schemas.microsoft.com/office/drawing/2014/main" id="{413884BF-9421-49E4-A0A8-670712A657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338" y="163200"/>
            <a:ext cx="731520" cy="731520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EED1C579-02C3-45B9-B7DB-0B5BA58255E4}"/>
              </a:ext>
            </a:extLst>
          </p:cNvPr>
          <p:cNvGrpSpPr/>
          <p:nvPr/>
        </p:nvGrpSpPr>
        <p:grpSpPr>
          <a:xfrm>
            <a:off x="90819" y="1446160"/>
            <a:ext cx="311916" cy="1093531"/>
            <a:chOff x="103519" y="544460"/>
            <a:chExt cx="311916" cy="1093531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3A270161-1ECF-4A3D-8FF8-164622C8A8AD}"/>
                </a:ext>
              </a:extLst>
            </p:cNvPr>
            <p:cNvSpPr/>
            <p:nvPr/>
          </p:nvSpPr>
          <p:spPr>
            <a:xfrm flipH="1">
              <a:off x="211181" y="815031"/>
              <a:ext cx="96593" cy="822960"/>
            </a:xfrm>
            <a:prstGeom prst="round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366BBF48-C602-4331-99DA-98E9980501F1}"/>
                </a:ext>
              </a:extLst>
            </p:cNvPr>
            <p:cNvSpPr/>
            <p:nvPr/>
          </p:nvSpPr>
          <p:spPr>
            <a:xfrm flipH="1">
              <a:off x="103519" y="544460"/>
              <a:ext cx="311916" cy="311916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FFD43F27-1204-4065-B592-320F43A1316E}"/>
              </a:ext>
            </a:extLst>
          </p:cNvPr>
          <p:cNvSpPr/>
          <p:nvPr/>
        </p:nvSpPr>
        <p:spPr>
          <a:xfrm rot="16200000" flipH="1">
            <a:off x="289921" y="2385579"/>
            <a:ext cx="91440" cy="27432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801FA36-80E8-4EAF-A471-947338F653AE}"/>
              </a:ext>
            </a:extLst>
          </p:cNvPr>
          <p:cNvGrpSpPr/>
          <p:nvPr/>
        </p:nvGrpSpPr>
        <p:grpSpPr>
          <a:xfrm>
            <a:off x="420731" y="2364836"/>
            <a:ext cx="311916" cy="1093531"/>
            <a:chOff x="103519" y="544460"/>
            <a:chExt cx="311916" cy="1093531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2DC61CD3-B019-4D2C-B07B-8139974E666C}"/>
                </a:ext>
              </a:extLst>
            </p:cNvPr>
            <p:cNvSpPr/>
            <p:nvPr/>
          </p:nvSpPr>
          <p:spPr>
            <a:xfrm flipH="1">
              <a:off x="211181" y="815031"/>
              <a:ext cx="96593" cy="822960"/>
            </a:xfrm>
            <a:prstGeom prst="round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74E3E25D-53FB-4FD0-86F0-01B8CDCDDA4A}"/>
                </a:ext>
              </a:extLst>
            </p:cNvPr>
            <p:cNvSpPr/>
            <p:nvPr/>
          </p:nvSpPr>
          <p:spPr>
            <a:xfrm flipH="1">
              <a:off x="103519" y="544460"/>
              <a:ext cx="311916" cy="311916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4902A6FE-8423-4D8F-AE15-66E000422F93}"/>
              </a:ext>
            </a:extLst>
          </p:cNvPr>
          <p:cNvSpPr/>
          <p:nvPr/>
        </p:nvSpPr>
        <p:spPr>
          <a:xfrm rot="16200000" flipH="1">
            <a:off x="647499" y="3275652"/>
            <a:ext cx="91440" cy="27432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A80702D-B8CF-47A6-955C-2A1E3D165A9C}"/>
              </a:ext>
            </a:extLst>
          </p:cNvPr>
          <p:cNvSpPr/>
          <p:nvPr/>
        </p:nvSpPr>
        <p:spPr>
          <a:xfrm flipH="1">
            <a:off x="756971" y="3259556"/>
            <a:ext cx="311916" cy="311916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560C2EB-7DD6-483E-A9B5-ACD5D1A26095}"/>
              </a:ext>
            </a:extLst>
          </p:cNvPr>
          <p:cNvSpPr/>
          <p:nvPr/>
        </p:nvSpPr>
        <p:spPr>
          <a:xfrm>
            <a:off x="1135669" y="942920"/>
            <a:ext cx="2931506" cy="4169147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C70AC9B-FAC9-41AF-BF8B-4A933D606435}"/>
              </a:ext>
            </a:extLst>
          </p:cNvPr>
          <p:cNvCxnSpPr>
            <a:cxnSpLocks/>
          </p:cNvCxnSpPr>
          <p:nvPr/>
        </p:nvCxnSpPr>
        <p:spPr>
          <a:xfrm>
            <a:off x="2882900" y="942975"/>
            <a:ext cx="0" cy="4169147"/>
          </a:xfrm>
          <a:prstGeom prst="line">
            <a:avLst/>
          </a:prstGeom>
          <a:ln w="28575">
            <a:solidFill>
              <a:srgbClr val="39FF1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25C4E42-B993-4EA5-B70E-1EC7EE3B64D8}"/>
              </a:ext>
            </a:extLst>
          </p:cNvPr>
          <p:cNvCxnSpPr>
            <a:cxnSpLocks/>
          </p:cNvCxnSpPr>
          <p:nvPr/>
        </p:nvCxnSpPr>
        <p:spPr>
          <a:xfrm>
            <a:off x="3473450" y="942975"/>
            <a:ext cx="0" cy="4169147"/>
          </a:xfrm>
          <a:prstGeom prst="line">
            <a:avLst/>
          </a:prstGeom>
          <a:ln w="28575">
            <a:solidFill>
              <a:srgbClr val="39FF1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0365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0"/>
            <a:ext cx="5143500" cy="5112012"/>
          </a:xfrm>
          <a:prstGeom prst="roundRect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ED1C579-02C3-45B9-B7DB-0B5BA58255E4}"/>
              </a:ext>
            </a:extLst>
          </p:cNvPr>
          <p:cNvGrpSpPr/>
          <p:nvPr/>
        </p:nvGrpSpPr>
        <p:grpSpPr>
          <a:xfrm>
            <a:off x="90819" y="1446160"/>
            <a:ext cx="311916" cy="1093531"/>
            <a:chOff x="103519" y="544460"/>
            <a:chExt cx="311916" cy="1093531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3A270161-1ECF-4A3D-8FF8-164622C8A8AD}"/>
                </a:ext>
              </a:extLst>
            </p:cNvPr>
            <p:cNvSpPr/>
            <p:nvPr/>
          </p:nvSpPr>
          <p:spPr>
            <a:xfrm flipH="1">
              <a:off x="211181" y="815031"/>
              <a:ext cx="96593" cy="822960"/>
            </a:xfrm>
            <a:prstGeom prst="round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366BBF48-C602-4331-99DA-98E9980501F1}"/>
                </a:ext>
              </a:extLst>
            </p:cNvPr>
            <p:cNvSpPr/>
            <p:nvPr/>
          </p:nvSpPr>
          <p:spPr>
            <a:xfrm flipH="1">
              <a:off x="103519" y="544460"/>
              <a:ext cx="311916" cy="311916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FFD43F27-1204-4065-B592-320F43A1316E}"/>
              </a:ext>
            </a:extLst>
          </p:cNvPr>
          <p:cNvSpPr/>
          <p:nvPr/>
        </p:nvSpPr>
        <p:spPr>
          <a:xfrm rot="16200000" flipH="1">
            <a:off x="289921" y="2385579"/>
            <a:ext cx="91440" cy="27432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801FA36-80E8-4EAF-A471-947338F653AE}"/>
              </a:ext>
            </a:extLst>
          </p:cNvPr>
          <p:cNvGrpSpPr/>
          <p:nvPr/>
        </p:nvGrpSpPr>
        <p:grpSpPr>
          <a:xfrm>
            <a:off x="420731" y="2364836"/>
            <a:ext cx="311916" cy="1093531"/>
            <a:chOff x="103519" y="544460"/>
            <a:chExt cx="311916" cy="1093531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2DC61CD3-B019-4D2C-B07B-8139974E666C}"/>
                </a:ext>
              </a:extLst>
            </p:cNvPr>
            <p:cNvSpPr/>
            <p:nvPr/>
          </p:nvSpPr>
          <p:spPr>
            <a:xfrm flipH="1">
              <a:off x="211181" y="815031"/>
              <a:ext cx="96593" cy="822960"/>
            </a:xfrm>
            <a:prstGeom prst="round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74E3E25D-53FB-4FD0-86F0-01B8CDCDDA4A}"/>
                </a:ext>
              </a:extLst>
            </p:cNvPr>
            <p:cNvSpPr/>
            <p:nvPr/>
          </p:nvSpPr>
          <p:spPr>
            <a:xfrm flipH="1">
              <a:off x="103519" y="544460"/>
              <a:ext cx="311916" cy="311916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4902A6FE-8423-4D8F-AE15-66E000422F93}"/>
              </a:ext>
            </a:extLst>
          </p:cNvPr>
          <p:cNvSpPr/>
          <p:nvPr/>
        </p:nvSpPr>
        <p:spPr>
          <a:xfrm rot="16200000" flipH="1">
            <a:off x="647499" y="3275652"/>
            <a:ext cx="91440" cy="27432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A80702D-B8CF-47A6-955C-2A1E3D165A9C}"/>
              </a:ext>
            </a:extLst>
          </p:cNvPr>
          <p:cNvSpPr/>
          <p:nvPr/>
        </p:nvSpPr>
        <p:spPr>
          <a:xfrm flipH="1">
            <a:off x="756971" y="3259556"/>
            <a:ext cx="311916" cy="311916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560C2EB-7DD6-483E-A9B5-ACD5D1A26095}"/>
              </a:ext>
            </a:extLst>
          </p:cNvPr>
          <p:cNvSpPr/>
          <p:nvPr/>
        </p:nvSpPr>
        <p:spPr>
          <a:xfrm>
            <a:off x="1066532" y="0"/>
            <a:ext cx="3937266" cy="5112067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C70AC9B-FAC9-41AF-BF8B-4A933D606435}"/>
              </a:ext>
            </a:extLst>
          </p:cNvPr>
          <p:cNvCxnSpPr>
            <a:cxnSpLocks/>
          </p:cNvCxnSpPr>
          <p:nvPr/>
        </p:nvCxnSpPr>
        <p:spPr>
          <a:xfrm>
            <a:off x="2882900" y="31488"/>
            <a:ext cx="0" cy="5080634"/>
          </a:xfrm>
          <a:prstGeom prst="line">
            <a:avLst/>
          </a:prstGeom>
          <a:ln w="28575">
            <a:solidFill>
              <a:srgbClr val="39FF1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CF6D233-7D20-4DBA-B953-0FC4FE9A2793}"/>
              </a:ext>
            </a:extLst>
          </p:cNvPr>
          <p:cNvCxnSpPr>
            <a:cxnSpLocks/>
          </p:cNvCxnSpPr>
          <p:nvPr/>
        </p:nvCxnSpPr>
        <p:spPr>
          <a:xfrm>
            <a:off x="3479800" y="28142"/>
            <a:ext cx="0" cy="5080634"/>
          </a:xfrm>
          <a:prstGeom prst="line">
            <a:avLst/>
          </a:prstGeom>
          <a:ln w="28575">
            <a:solidFill>
              <a:srgbClr val="39FF1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A13F327-7C00-48F3-A193-56A75008163C}"/>
              </a:ext>
            </a:extLst>
          </p:cNvPr>
          <p:cNvCxnSpPr>
            <a:cxnSpLocks/>
          </p:cNvCxnSpPr>
          <p:nvPr/>
        </p:nvCxnSpPr>
        <p:spPr>
          <a:xfrm>
            <a:off x="4324350" y="28142"/>
            <a:ext cx="0" cy="5080634"/>
          </a:xfrm>
          <a:prstGeom prst="line">
            <a:avLst/>
          </a:prstGeom>
          <a:ln w="28575">
            <a:solidFill>
              <a:srgbClr val="39FF1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601643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0"/>
            <a:ext cx="5143500" cy="5112012"/>
          </a:xfrm>
          <a:prstGeom prst="roundRect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CAE61BF-CB5E-495E-A476-9030190B9940}"/>
              </a:ext>
            </a:extLst>
          </p:cNvPr>
          <p:cNvSpPr/>
          <p:nvPr/>
        </p:nvSpPr>
        <p:spPr>
          <a:xfrm>
            <a:off x="4067175" y="2302797"/>
            <a:ext cx="1076325" cy="224503"/>
          </a:xfrm>
          <a:prstGeom prst="roundRect">
            <a:avLst/>
          </a:prstGeom>
          <a:solidFill>
            <a:srgbClr val="39FF14"/>
          </a:solidFill>
          <a:ln>
            <a:solidFill>
              <a:srgbClr val="39FF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2BA8C02-9987-4A64-BBE4-3596701E4948}"/>
              </a:ext>
            </a:extLst>
          </p:cNvPr>
          <p:cNvSpPr/>
          <p:nvPr/>
        </p:nvSpPr>
        <p:spPr>
          <a:xfrm>
            <a:off x="4067175" y="3602423"/>
            <a:ext cx="1076325" cy="224503"/>
          </a:xfrm>
          <a:prstGeom prst="roundRect">
            <a:avLst/>
          </a:prstGeom>
          <a:solidFill>
            <a:srgbClr val="39FF14"/>
          </a:solidFill>
          <a:ln>
            <a:solidFill>
              <a:srgbClr val="39FF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ED1C579-02C3-45B9-B7DB-0B5BA58255E4}"/>
              </a:ext>
            </a:extLst>
          </p:cNvPr>
          <p:cNvGrpSpPr/>
          <p:nvPr/>
        </p:nvGrpSpPr>
        <p:grpSpPr>
          <a:xfrm>
            <a:off x="90819" y="2093860"/>
            <a:ext cx="311916" cy="1093531"/>
            <a:chOff x="103519" y="544460"/>
            <a:chExt cx="311916" cy="1093531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3A270161-1ECF-4A3D-8FF8-164622C8A8AD}"/>
                </a:ext>
              </a:extLst>
            </p:cNvPr>
            <p:cNvSpPr/>
            <p:nvPr/>
          </p:nvSpPr>
          <p:spPr>
            <a:xfrm flipH="1">
              <a:off x="211181" y="815031"/>
              <a:ext cx="96593" cy="822960"/>
            </a:xfrm>
            <a:prstGeom prst="round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366BBF48-C602-4331-99DA-98E9980501F1}"/>
                </a:ext>
              </a:extLst>
            </p:cNvPr>
            <p:cNvSpPr/>
            <p:nvPr/>
          </p:nvSpPr>
          <p:spPr>
            <a:xfrm flipH="1">
              <a:off x="103519" y="544460"/>
              <a:ext cx="311916" cy="311916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FFD43F27-1204-4065-B592-320F43A1316E}"/>
              </a:ext>
            </a:extLst>
          </p:cNvPr>
          <p:cNvSpPr/>
          <p:nvPr/>
        </p:nvSpPr>
        <p:spPr>
          <a:xfrm rot="16200000" flipH="1">
            <a:off x="289921" y="3033279"/>
            <a:ext cx="91440" cy="27432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801FA36-80E8-4EAF-A471-947338F653AE}"/>
              </a:ext>
            </a:extLst>
          </p:cNvPr>
          <p:cNvGrpSpPr/>
          <p:nvPr/>
        </p:nvGrpSpPr>
        <p:grpSpPr>
          <a:xfrm>
            <a:off x="420731" y="3012536"/>
            <a:ext cx="311916" cy="1093531"/>
            <a:chOff x="103519" y="544460"/>
            <a:chExt cx="311916" cy="1093531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2DC61CD3-B019-4D2C-B07B-8139974E666C}"/>
                </a:ext>
              </a:extLst>
            </p:cNvPr>
            <p:cNvSpPr/>
            <p:nvPr/>
          </p:nvSpPr>
          <p:spPr>
            <a:xfrm flipH="1">
              <a:off x="211181" y="815031"/>
              <a:ext cx="96593" cy="822960"/>
            </a:xfrm>
            <a:prstGeom prst="round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74E3E25D-53FB-4FD0-86F0-01B8CDCDDA4A}"/>
                </a:ext>
              </a:extLst>
            </p:cNvPr>
            <p:cNvSpPr/>
            <p:nvPr/>
          </p:nvSpPr>
          <p:spPr>
            <a:xfrm flipH="1">
              <a:off x="103519" y="544460"/>
              <a:ext cx="311916" cy="311916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4902A6FE-8423-4D8F-AE15-66E000422F93}"/>
              </a:ext>
            </a:extLst>
          </p:cNvPr>
          <p:cNvSpPr/>
          <p:nvPr/>
        </p:nvSpPr>
        <p:spPr>
          <a:xfrm rot="16200000" flipH="1">
            <a:off x="647499" y="3923352"/>
            <a:ext cx="91440" cy="27432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A80702D-B8CF-47A6-955C-2A1E3D165A9C}"/>
              </a:ext>
            </a:extLst>
          </p:cNvPr>
          <p:cNvSpPr/>
          <p:nvPr/>
        </p:nvSpPr>
        <p:spPr>
          <a:xfrm flipH="1">
            <a:off x="756971" y="3907256"/>
            <a:ext cx="311916" cy="311916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560C2EB-7DD6-483E-A9B5-ACD5D1A26095}"/>
              </a:ext>
            </a:extLst>
          </p:cNvPr>
          <p:cNvSpPr/>
          <p:nvPr/>
        </p:nvSpPr>
        <p:spPr>
          <a:xfrm>
            <a:off x="1135669" y="942920"/>
            <a:ext cx="2931506" cy="4169147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F699359-EA39-4AB7-A35A-D91FCD1688F7}"/>
              </a:ext>
            </a:extLst>
          </p:cNvPr>
          <p:cNvSpPr/>
          <p:nvPr/>
        </p:nvSpPr>
        <p:spPr>
          <a:xfrm>
            <a:off x="129110" y="450850"/>
            <a:ext cx="2362200" cy="908050"/>
          </a:xfrm>
          <a:prstGeom prst="roundRect">
            <a:avLst/>
          </a:prstGeom>
          <a:gradFill flip="none" rotWithShape="1">
            <a:gsLst>
              <a:gs pos="0">
                <a:srgbClr val="39FF14"/>
              </a:gs>
              <a:gs pos="50000">
                <a:srgbClr val="28F200"/>
              </a:gs>
              <a:gs pos="100000">
                <a:srgbClr val="24DA00"/>
              </a:gs>
            </a:gsLst>
            <a:lin ang="54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673ECA28-F18D-47AE-8E05-DBFCB60AFDD7}"/>
              </a:ext>
            </a:extLst>
          </p:cNvPr>
          <p:cNvSpPr/>
          <p:nvPr/>
        </p:nvSpPr>
        <p:spPr>
          <a:xfrm>
            <a:off x="2662781" y="450850"/>
            <a:ext cx="2362200" cy="908050"/>
          </a:xfrm>
          <a:prstGeom prst="roundRect">
            <a:avLst/>
          </a:prstGeom>
          <a:gradFill flip="none" rotWithShape="1">
            <a:gsLst>
              <a:gs pos="0">
                <a:srgbClr val="39FF14"/>
              </a:gs>
              <a:gs pos="50000">
                <a:srgbClr val="28F200"/>
              </a:gs>
              <a:gs pos="100000">
                <a:srgbClr val="24DA00"/>
              </a:gs>
            </a:gsLst>
            <a:lin ang="54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588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1574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1A052F0-63E6-4A09-85D5-14FDBCF49925}"/>
              </a:ext>
            </a:extLst>
          </p:cNvPr>
          <p:cNvSpPr/>
          <p:nvPr/>
        </p:nvSpPr>
        <p:spPr>
          <a:xfrm>
            <a:off x="129110" y="1485900"/>
            <a:ext cx="2362200" cy="908050"/>
          </a:xfrm>
          <a:prstGeom prst="roundRect">
            <a:avLst/>
          </a:prstGeom>
          <a:gradFill flip="none" rotWithShape="1">
            <a:gsLst>
              <a:gs pos="0">
                <a:srgbClr val="FFC081"/>
              </a:gs>
              <a:gs pos="50000">
                <a:srgbClr val="FF9933"/>
              </a:gs>
              <a:gs pos="100000">
                <a:srgbClr val="F27900"/>
              </a:gs>
            </a:gsLst>
            <a:lin ang="54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84E581EA-8B94-4CD6-8B4F-E65890E0B3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79" y="985294"/>
            <a:ext cx="1909261" cy="1909261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C34AC3C-5448-404F-81BB-208AF3E4B89B}"/>
              </a:ext>
            </a:extLst>
          </p:cNvPr>
          <p:cNvSpPr/>
          <p:nvPr/>
        </p:nvSpPr>
        <p:spPr>
          <a:xfrm>
            <a:off x="2662781" y="1485900"/>
            <a:ext cx="2362200" cy="908050"/>
          </a:xfrm>
          <a:prstGeom prst="roundRect">
            <a:avLst/>
          </a:prstGeom>
          <a:gradFill flip="none" rotWithShape="1">
            <a:gsLst>
              <a:gs pos="0">
                <a:srgbClr val="FFC081"/>
              </a:gs>
              <a:gs pos="50000">
                <a:srgbClr val="FF9933"/>
              </a:gs>
              <a:gs pos="100000">
                <a:srgbClr val="F27900"/>
              </a:gs>
            </a:gsLst>
            <a:lin ang="54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3643EADC-8ABB-4EF3-9A3C-C57A422091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1899" flipH="1" flipV="1">
            <a:off x="1821989" y="166081"/>
            <a:ext cx="2333352" cy="233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7940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1574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1A052F0-63E6-4A09-85D5-14FDBCF49925}"/>
              </a:ext>
            </a:extLst>
          </p:cNvPr>
          <p:cNvSpPr/>
          <p:nvPr/>
        </p:nvSpPr>
        <p:spPr>
          <a:xfrm>
            <a:off x="129110" y="1485900"/>
            <a:ext cx="2362200" cy="90805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C34AC3C-5448-404F-81BB-208AF3E4B89B}"/>
              </a:ext>
            </a:extLst>
          </p:cNvPr>
          <p:cNvSpPr/>
          <p:nvPr/>
        </p:nvSpPr>
        <p:spPr>
          <a:xfrm>
            <a:off x="2662781" y="1485900"/>
            <a:ext cx="2362200" cy="90805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82714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D1F065B-29F1-415C-9086-D0070E1C55D5}"/>
              </a:ext>
            </a:extLst>
          </p:cNvPr>
          <p:cNvSpPr/>
          <p:nvPr/>
        </p:nvSpPr>
        <p:spPr>
          <a:xfrm>
            <a:off x="61877" y="61877"/>
            <a:ext cx="5017065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1E5A316-229B-40F6-B0B5-8813C83F9E38}"/>
              </a:ext>
            </a:extLst>
          </p:cNvPr>
          <p:cNvSpPr/>
          <p:nvPr/>
        </p:nvSpPr>
        <p:spPr>
          <a:xfrm>
            <a:off x="412941" y="560757"/>
            <a:ext cx="2158809" cy="4021985"/>
          </a:xfrm>
          <a:prstGeom prst="roundRect">
            <a:avLst/>
          </a:prstGeom>
          <a:solidFill>
            <a:srgbClr val="ECF1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432B06-54FE-4AB9-BC26-E1D4F31E49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394" r="79925" b="31361"/>
          <a:stretch/>
        </p:blipFill>
        <p:spPr>
          <a:xfrm>
            <a:off x="574507" y="756699"/>
            <a:ext cx="1835675" cy="248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52554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61877" y="61877"/>
            <a:ext cx="5017065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77FD366-17F0-4B03-8963-3341741FDA10}"/>
              </a:ext>
            </a:extLst>
          </p:cNvPr>
          <p:cNvSpPr/>
          <p:nvPr/>
        </p:nvSpPr>
        <p:spPr>
          <a:xfrm>
            <a:off x="371474" y="631865"/>
            <a:ext cx="42142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This is a Note.doc</a:t>
            </a:r>
          </a:p>
          <a:p>
            <a:r>
              <a:rPr lang="en-US" sz="2400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From the Emergency.xls</a:t>
            </a:r>
          </a:p>
          <a:p>
            <a:r>
              <a:rPr lang="en-US" sz="2400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Broadcasting System.jpg</a:t>
            </a:r>
          </a:p>
          <a:p>
            <a:r>
              <a:rPr lang="en-US" sz="2400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Then You Would Be Eaten.xls</a:t>
            </a:r>
          </a:p>
          <a:p>
            <a:r>
              <a:rPr lang="en-US" sz="2400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By A Hungry Wolf.xls</a:t>
            </a:r>
          </a:p>
          <a:p>
            <a:r>
              <a:rPr lang="en-US" sz="2400" b="1" spc="50" dirty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highlight>
                  <a:srgbClr val="00FF00"/>
                </a:highlight>
              </a:rPr>
              <a:t>Disappointment.png</a:t>
            </a:r>
          </a:p>
          <a:p>
            <a:r>
              <a:rPr lang="en-US" sz="2400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Great.jpg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DAB621C-2DA9-464B-AFC1-5493284C22EB}"/>
              </a:ext>
            </a:extLst>
          </p:cNvPr>
          <p:cNvGrpSpPr/>
          <p:nvPr/>
        </p:nvGrpSpPr>
        <p:grpSpPr>
          <a:xfrm>
            <a:off x="2329200" y="540425"/>
            <a:ext cx="2170210" cy="3779519"/>
            <a:chOff x="2329200" y="631865"/>
            <a:chExt cx="2170210" cy="3779519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E974AAAB-5110-4321-AFBE-3DCB23AF61E7}"/>
                </a:ext>
              </a:extLst>
            </p:cNvPr>
            <p:cNvSpPr/>
            <p:nvPr/>
          </p:nvSpPr>
          <p:spPr>
            <a:xfrm>
              <a:off x="2329200" y="631865"/>
              <a:ext cx="2170210" cy="3779519"/>
            </a:xfrm>
            <a:prstGeom prst="rect">
              <a:avLst/>
            </a:prstGeom>
            <a:solidFill>
              <a:srgbClr val="00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2C6D070D-4644-4574-AA1D-73CA07DE4C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42162" b="30979"/>
            <a:stretch/>
          </p:blipFill>
          <p:spPr>
            <a:xfrm>
              <a:off x="2478612" y="786824"/>
              <a:ext cx="1871387" cy="34696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2199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F508430-EB8D-4CC3-AC40-1984B5CE3497}"/>
              </a:ext>
            </a:extLst>
          </p:cNvPr>
          <p:cNvSpPr/>
          <p:nvPr/>
        </p:nvSpPr>
        <p:spPr>
          <a:xfrm>
            <a:off x="2575943" y="61877"/>
            <a:ext cx="2523624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61877"/>
            <a:ext cx="2523624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321E346-5AF4-4920-B96A-87CBBAE98931}"/>
              </a:ext>
            </a:extLst>
          </p:cNvPr>
          <p:cNvSpPr/>
          <p:nvPr/>
        </p:nvSpPr>
        <p:spPr>
          <a:xfrm>
            <a:off x="285040" y="741734"/>
            <a:ext cx="531436" cy="4965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8D4756D-B3A1-4499-929C-7446F979E719}"/>
              </a:ext>
            </a:extLst>
          </p:cNvPr>
          <p:cNvSpPr/>
          <p:nvPr/>
        </p:nvSpPr>
        <p:spPr>
          <a:xfrm>
            <a:off x="997988" y="741734"/>
            <a:ext cx="531436" cy="4965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1C06156-3658-4EEC-8BDA-F2E908D297EC}"/>
              </a:ext>
            </a:extLst>
          </p:cNvPr>
          <p:cNvSpPr/>
          <p:nvPr/>
        </p:nvSpPr>
        <p:spPr>
          <a:xfrm>
            <a:off x="1710936" y="741734"/>
            <a:ext cx="531436" cy="4965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A9C9BCB-5799-4973-A5A5-CFCF732E6418}"/>
              </a:ext>
            </a:extLst>
          </p:cNvPr>
          <p:cNvSpPr/>
          <p:nvPr/>
        </p:nvSpPr>
        <p:spPr>
          <a:xfrm>
            <a:off x="272350" y="1485041"/>
            <a:ext cx="531436" cy="4965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2B73E62-0ACD-429A-B790-554D3C9D78BC}"/>
              </a:ext>
            </a:extLst>
          </p:cNvPr>
          <p:cNvSpPr/>
          <p:nvPr/>
        </p:nvSpPr>
        <p:spPr>
          <a:xfrm>
            <a:off x="985298" y="1485041"/>
            <a:ext cx="531436" cy="4965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C44F5AF-9656-4E32-86B5-EF28237F2BAB}"/>
              </a:ext>
            </a:extLst>
          </p:cNvPr>
          <p:cNvSpPr/>
          <p:nvPr/>
        </p:nvSpPr>
        <p:spPr>
          <a:xfrm>
            <a:off x="1698246" y="1485041"/>
            <a:ext cx="531436" cy="4965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FA86917-63F0-4AF2-8386-463E536CDBEA}"/>
              </a:ext>
            </a:extLst>
          </p:cNvPr>
          <p:cNvSpPr/>
          <p:nvPr/>
        </p:nvSpPr>
        <p:spPr>
          <a:xfrm>
            <a:off x="285040" y="2228348"/>
            <a:ext cx="531436" cy="4965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58300B57-B64F-4839-8D70-7434D64CE6E6}"/>
              </a:ext>
            </a:extLst>
          </p:cNvPr>
          <p:cNvSpPr/>
          <p:nvPr/>
        </p:nvSpPr>
        <p:spPr>
          <a:xfrm>
            <a:off x="2901128" y="735935"/>
            <a:ext cx="531436" cy="4965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A172D58-44AB-496E-A81F-208637F65C76}"/>
              </a:ext>
            </a:extLst>
          </p:cNvPr>
          <p:cNvSpPr/>
          <p:nvPr/>
        </p:nvSpPr>
        <p:spPr>
          <a:xfrm>
            <a:off x="3614076" y="735935"/>
            <a:ext cx="531436" cy="4965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9D93675-88A9-4E8F-8EE1-27308700C299}"/>
              </a:ext>
            </a:extLst>
          </p:cNvPr>
          <p:cNvSpPr/>
          <p:nvPr/>
        </p:nvSpPr>
        <p:spPr>
          <a:xfrm>
            <a:off x="4327024" y="735935"/>
            <a:ext cx="531436" cy="4965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DA4DECE-6D6B-42E0-A733-9A10055BEA0F}"/>
              </a:ext>
            </a:extLst>
          </p:cNvPr>
          <p:cNvSpPr/>
          <p:nvPr/>
        </p:nvSpPr>
        <p:spPr>
          <a:xfrm>
            <a:off x="2888438" y="1479242"/>
            <a:ext cx="531436" cy="4965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B1063CB-6843-4DDB-9386-5FF14BF94B85}"/>
              </a:ext>
            </a:extLst>
          </p:cNvPr>
          <p:cNvSpPr/>
          <p:nvPr/>
        </p:nvSpPr>
        <p:spPr>
          <a:xfrm>
            <a:off x="3601386" y="1479242"/>
            <a:ext cx="531436" cy="4965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3011C521-D166-40CA-8A19-A60A7A0211D1}"/>
              </a:ext>
            </a:extLst>
          </p:cNvPr>
          <p:cNvSpPr/>
          <p:nvPr/>
        </p:nvSpPr>
        <p:spPr>
          <a:xfrm>
            <a:off x="4314334" y="1479242"/>
            <a:ext cx="531436" cy="4965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5EAFC93-FBC4-4923-80D8-581A269F9576}"/>
              </a:ext>
            </a:extLst>
          </p:cNvPr>
          <p:cNvSpPr/>
          <p:nvPr/>
        </p:nvSpPr>
        <p:spPr>
          <a:xfrm>
            <a:off x="2901128" y="2222549"/>
            <a:ext cx="531436" cy="4965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541E808-3AE3-4B4E-8310-8A358CD2F954}"/>
              </a:ext>
            </a:extLst>
          </p:cNvPr>
          <p:cNvSpPr/>
          <p:nvPr/>
        </p:nvSpPr>
        <p:spPr>
          <a:xfrm>
            <a:off x="1251016" y="2868530"/>
            <a:ext cx="1507787" cy="1408914"/>
          </a:xfrm>
          <a:prstGeom prst="round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4AB90F9-C4CC-488A-AAAD-9A4A731E73BA}"/>
              </a:ext>
            </a:extLst>
          </p:cNvPr>
          <p:cNvSpPr/>
          <p:nvPr/>
        </p:nvSpPr>
        <p:spPr>
          <a:xfrm>
            <a:off x="2255453" y="3230983"/>
            <a:ext cx="1507787" cy="1408914"/>
          </a:xfrm>
          <a:prstGeom prst="roundRec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4013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-2680" y="0"/>
            <a:ext cx="5146180" cy="51435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A493B11-F7DB-4161-B013-B1CFB1FDE418}"/>
              </a:ext>
            </a:extLst>
          </p:cNvPr>
          <p:cNvSpPr/>
          <p:nvPr/>
        </p:nvSpPr>
        <p:spPr>
          <a:xfrm>
            <a:off x="1168313" y="324704"/>
            <a:ext cx="1828800" cy="18288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satMod val="103000"/>
                  <a:lumMod val="102000"/>
                  <a:tint val="94000"/>
                </a:schemeClr>
              </a:gs>
              <a:gs pos="50000">
                <a:schemeClr val="accent4">
                  <a:satMod val="110000"/>
                  <a:lumMod val="100000"/>
                  <a:shade val="100000"/>
                </a:schemeClr>
              </a:gs>
              <a:gs pos="100000">
                <a:srgbClr val="D6A800"/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D22E37B-102B-4832-B34A-16FC4B033855}"/>
              </a:ext>
            </a:extLst>
          </p:cNvPr>
          <p:cNvSpPr/>
          <p:nvPr/>
        </p:nvSpPr>
        <p:spPr>
          <a:xfrm>
            <a:off x="1104132" y="2771110"/>
            <a:ext cx="3926075" cy="201593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2500" b="1" cap="none" spc="0" dirty="0">
                <a:ln/>
                <a:solidFill>
                  <a:srgbClr val="00FF00"/>
                </a:solidFill>
                <a:effectLst/>
              </a:rPr>
              <a:t>-2020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6A992C4-35F1-42AB-9D5C-15BC5B4BE981}"/>
              </a:ext>
            </a:extLst>
          </p:cNvPr>
          <p:cNvSpPr/>
          <p:nvPr/>
        </p:nvSpPr>
        <p:spPr>
          <a:xfrm>
            <a:off x="2210568" y="1239104"/>
            <a:ext cx="1828800" cy="18288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satMod val="103000"/>
                  <a:lumMod val="102000"/>
                  <a:tint val="94000"/>
                </a:schemeClr>
              </a:gs>
              <a:gs pos="50000">
                <a:schemeClr val="accent4">
                  <a:satMod val="110000"/>
                  <a:lumMod val="100000"/>
                  <a:shade val="100000"/>
                </a:schemeClr>
              </a:gs>
              <a:gs pos="100000">
                <a:srgbClr val="D6A800"/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F1A53D-BCDE-46C3-A69E-41B4B6E2E468}"/>
              </a:ext>
            </a:extLst>
          </p:cNvPr>
          <p:cNvSpPr/>
          <p:nvPr/>
        </p:nvSpPr>
        <p:spPr>
          <a:xfrm>
            <a:off x="17783" y="2895124"/>
            <a:ext cx="1334020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8000" b="1" cap="none" spc="0" dirty="0">
                <a:ln/>
                <a:solidFill>
                  <a:srgbClr val="00FF00"/>
                </a:solidFill>
                <a:effectLst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70871572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1" y="0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4390955-7131-4C86-8FBF-89784DB8704A}"/>
              </a:ext>
            </a:extLst>
          </p:cNvPr>
          <p:cNvSpPr/>
          <p:nvPr/>
        </p:nvSpPr>
        <p:spPr>
          <a:xfrm>
            <a:off x="-113789" y="3087985"/>
            <a:ext cx="538378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400" b="1" cap="none" spc="0" dirty="0">
                <a:ln/>
                <a:solidFill>
                  <a:schemeClr val="accent4"/>
                </a:solidFill>
                <a:effectLst/>
              </a:rPr>
              <a:t>folder\file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34E70A-687F-4274-9665-36015236DA5A}"/>
              </a:ext>
            </a:extLst>
          </p:cNvPr>
          <p:cNvSpPr/>
          <p:nvPr/>
        </p:nvSpPr>
        <p:spPr>
          <a:xfrm>
            <a:off x="1352814" y="-964515"/>
            <a:ext cx="2539478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4400" b="1" dirty="0">
                <a:ln/>
                <a:solidFill>
                  <a:srgbClr val="00FF00"/>
                </a:solidFill>
              </a:rPr>
              <a:t>P</a:t>
            </a:r>
            <a:endParaRPr lang="en-US" sz="9400" b="1" dirty="0">
              <a:ln/>
              <a:solidFill>
                <a:srgbClr val="00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46423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1" y="0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EC128CE-2878-4054-BBA0-6ABEDEC7DEDF}"/>
              </a:ext>
            </a:extLst>
          </p:cNvPr>
          <p:cNvSpPr/>
          <p:nvPr/>
        </p:nvSpPr>
        <p:spPr>
          <a:xfrm flipH="1">
            <a:off x="1136650" y="1136651"/>
            <a:ext cx="2870199" cy="2870198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34E70A-687F-4274-9665-36015236DA5A}"/>
              </a:ext>
            </a:extLst>
          </p:cNvPr>
          <p:cNvSpPr/>
          <p:nvPr/>
        </p:nvSpPr>
        <p:spPr>
          <a:xfrm>
            <a:off x="1389938" y="-469215"/>
            <a:ext cx="3651962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4400" b="1" dirty="0">
                <a:ln/>
                <a:solidFill>
                  <a:srgbClr val="00FF00"/>
                </a:solidFill>
                <a:sym typeface="Wingdings" panose="05000000000000000000" pitchFamily="2" charset="2"/>
              </a:rPr>
              <a:t></a:t>
            </a:r>
            <a:endParaRPr lang="en-US" sz="9400" b="1" dirty="0">
              <a:ln/>
              <a:solidFill>
                <a:srgbClr val="00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16647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2209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34E70A-687F-4274-9665-36015236DA5A}"/>
              </a:ext>
            </a:extLst>
          </p:cNvPr>
          <p:cNvSpPr/>
          <p:nvPr/>
        </p:nvSpPr>
        <p:spPr>
          <a:xfrm>
            <a:off x="8258058" y="-368141"/>
            <a:ext cx="106631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3800" b="1" dirty="0">
                <a:ln/>
                <a:solidFill>
                  <a:srgbClr val="00FF00"/>
                </a:solidFill>
                <a:sym typeface="Wingdings" panose="05000000000000000000" pitchFamily="2" charset="2"/>
              </a:rPr>
              <a:t>+</a:t>
            </a:r>
            <a:endParaRPr lang="en-US" sz="6000" b="1" dirty="0">
              <a:ln/>
              <a:solidFill>
                <a:srgbClr val="00FF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46246AD-93E1-4DA4-AC09-35C74D9F7912}"/>
              </a:ext>
            </a:extLst>
          </p:cNvPr>
          <p:cNvSpPr/>
          <p:nvPr/>
        </p:nvSpPr>
        <p:spPr>
          <a:xfrm flipH="1">
            <a:off x="339860" y="835156"/>
            <a:ext cx="29210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70EEAF1-CD79-43AE-8D64-91E88047BFFC}"/>
              </a:ext>
            </a:extLst>
          </p:cNvPr>
          <p:cNvSpPr/>
          <p:nvPr/>
        </p:nvSpPr>
        <p:spPr>
          <a:xfrm flipH="1">
            <a:off x="941524" y="1901956"/>
            <a:ext cx="292100" cy="125730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CFC21F6-FCE7-40E8-8425-4CB7CCE2B1FE}"/>
              </a:ext>
            </a:extLst>
          </p:cNvPr>
          <p:cNvSpPr/>
          <p:nvPr/>
        </p:nvSpPr>
        <p:spPr>
          <a:xfrm rot="16200000" flipH="1">
            <a:off x="1209812" y="2649666"/>
            <a:ext cx="24765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776C81A-23A8-484E-A7DA-A5E378CEFD9E}"/>
              </a:ext>
            </a:extLst>
          </p:cNvPr>
          <p:cNvSpPr/>
          <p:nvPr/>
        </p:nvSpPr>
        <p:spPr>
          <a:xfrm rot="16200000" flipH="1">
            <a:off x="608148" y="1611446"/>
            <a:ext cx="24765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EC128CE-2878-4054-BBA0-6ABEDEC7DEDF}"/>
              </a:ext>
            </a:extLst>
          </p:cNvPr>
          <p:cNvSpPr/>
          <p:nvPr/>
        </p:nvSpPr>
        <p:spPr>
          <a:xfrm flipH="1">
            <a:off x="187460" y="682756"/>
            <a:ext cx="590550" cy="59055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FAFD46-E976-4A4D-AC61-6A2832B36B41}"/>
              </a:ext>
            </a:extLst>
          </p:cNvPr>
          <p:cNvSpPr/>
          <p:nvPr/>
        </p:nvSpPr>
        <p:spPr>
          <a:xfrm flipH="1">
            <a:off x="792299" y="1717806"/>
            <a:ext cx="590550" cy="59055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A0AB870-D82D-4E28-8371-4916810E55C2}"/>
              </a:ext>
            </a:extLst>
          </p:cNvPr>
          <p:cNvSpPr/>
          <p:nvPr/>
        </p:nvSpPr>
        <p:spPr>
          <a:xfrm flipH="1">
            <a:off x="1403197" y="2752856"/>
            <a:ext cx="590550" cy="59055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310193FB-5358-4EED-8655-62CFC810A336}"/>
              </a:ext>
            </a:extLst>
          </p:cNvPr>
          <p:cNvSpPr/>
          <p:nvPr/>
        </p:nvSpPr>
        <p:spPr>
          <a:xfrm>
            <a:off x="3152956" y="754771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312016F-8E13-4002-B285-771711FEB89D}"/>
              </a:ext>
            </a:extLst>
          </p:cNvPr>
          <p:cNvSpPr/>
          <p:nvPr/>
        </p:nvSpPr>
        <p:spPr>
          <a:xfrm>
            <a:off x="4201208" y="754771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16C20CD-B788-4B89-A54D-8B07C0CFDABF}"/>
              </a:ext>
            </a:extLst>
          </p:cNvPr>
          <p:cNvSpPr/>
          <p:nvPr/>
        </p:nvSpPr>
        <p:spPr>
          <a:xfrm>
            <a:off x="3152956" y="1711571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3798AFD-4138-494F-BFDB-BABE4FCE9CE1}"/>
              </a:ext>
            </a:extLst>
          </p:cNvPr>
          <p:cNvSpPr/>
          <p:nvPr/>
        </p:nvSpPr>
        <p:spPr>
          <a:xfrm>
            <a:off x="4201208" y="1711571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8D8B3FB-1751-40F9-934E-F897EF8BEB20}"/>
              </a:ext>
            </a:extLst>
          </p:cNvPr>
          <p:cNvSpPr/>
          <p:nvPr/>
        </p:nvSpPr>
        <p:spPr>
          <a:xfrm>
            <a:off x="3152956" y="2665499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9B61D31-2861-4494-8E6F-611419B9FF38}"/>
              </a:ext>
            </a:extLst>
          </p:cNvPr>
          <p:cNvSpPr/>
          <p:nvPr/>
        </p:nvSpPr>
        <p:spPr>
          <a:xfrm>
            <a:off x="4201208" y="2665499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6AC4643-BD8C-4AAD-BDD2-BB1F73388EF8}"/>
              </a:ext>
            </a:extLst>
          </p:cNvPr>
          <p:cNvSpPr/>
          <p:nvPr/>
        </p:nvSpPr>
        <p:spPr>
          <a:xfrm>
            <a:off x="3152956" y="3652373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3A9E7A56-CBA2-4B4D-A07D-AA7BC37FAA5B}"/>
              </a:ext>
            </a:extLst>
          </p:cNvPr>
          <p:cNvSpPr/>
          <p:nvPr/>
        </p:nvSpPr>
        <p:spPr>
          <a:xfrm>
            <a:off x="4201208" y="3652373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810E0AC-CD5E-404A-A342-CCBD7E622B05}"/>
              </a:ext>
            </a:extLst>
          </p:cNvPr>
          <p:cNvSpPr/>
          <p:nvPr/>
        </p:nvSpPr>
        <p:spPr>
          <a:xfrm>
            <a:off x="2115017" y="738298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6AE561C-E256-4AAB-8D92-ACD6D3DFC81B}"/>
              </a:ext>
            </a:extLst>
          </p:cNvPr>
          <p:cNvSpPr/>
          <p:nvPr/>
        </p:nvSpPr>
        <p:spPr>
          <a:xfrm>
            <a:off x="2115017" y="1695098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EAB5BA9F-DD06-43D7-AA57-B4E679CB8290}"/>
              </a:ext>
            </a:extLst>
          </p:cNvPr>
          <p:cNvSpPr/>
          <p:nvPr/>
        </p:nvSpPr>
        <p:spPr>
          <a:xfrm>
            <a:off x="2115017" y="2649026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9DA6592-4D85-432F-B036-490F1EB73F82}"/>
              </a:ext>
            </a:extLst>
          </p:cNvPr>
          <p:cNvSpPr/>
          <p:nvPr/>
        </p:nvSpPr>
        <p:spPr>
          <a:xfrm>
            <a:off x="2115017" y="3635900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11050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2209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34E70A-687F-4274-9665-36015236DA5A}"/>
              </a:ext>
            </a:extLst>
          </p:cNvPr>
          <p:cNvSpPr/>
          <p:nvPr/>
        </p:nvSpPr>
        <p:spPr>
          <a:xfrm>
            <a:off x="8258058" y="-368141"/>
            <a:ext cx="106631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3800" b="1" dirty="0">
                <a:ln/>
                <a:solidFill>
                  <a:srgbClr val="00FF00"/>
                </a:solidFill>
                <a:sym typeface="Wingdings" panose="05000000000000000000" pitchFamily="2" charset="2"/>
              </a:rPr>
              <a:t>+</a:t>
            </a:r>
            <a:endParaRPr lang="en-US" sz="6000" b="1" dirty="0">
              <a:ln/>
              <a:solidFill>
                <a:srgbClr val="00FF00"/>
              </a:solidFill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310193FB-5358-4EED-8655-62CFC810A336}"/>
              </a:ext>
            </a:extLst>
          </p:cNvPr>
          <p:cNvSpPr/>
          <p:nvPr/>
        </p:nvSpPr>
        <p:spPr>
          <a:xfrm>
            <a:off x="4048306" y="754771"/>
            <a:ext cx="838773" cy="783771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16C20CD-B788-4B89-A54D-8B07C0CFDABF}"/>
              </a:ext>
            </a:extLst>
          </p:cNvPr>
          <p:cNvSpPr/>
          <p:nvPr/>
        </p:nvSpPr>
        <p:spPr>
          <a:xfrm>
            <a:off x="4048306" y="1711571"/>
            <a:ext cx="838773" cy="783771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8D8B3FB-1751-40F9-934E-F897EF8BEB20}"/>
              </a:ext>
            </a:extLst>
          </p:cNvPr>
          <p:cNvSpPr/>
          <p:nvPr/>
        </p:nvSpPr>
        <p:spPr>
          <a:xfrm>
            <a:off x="4048306" y="2665499"/>
            <a:ext cx="838773" cy="783771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810E0AC-CD5E-404A-A342-CCBD7E622B05}"/>
              </a:ext>
            </a:extLst>
          </p:cNvPr>
          <p:cNvSpPr/>
          <p:nvPr/>
        </p:nvSpPr>
        <p:spPr>
          <a:xfrm>
            <a:off x="3010367" y="738298"/>
            <a:ext cx="838773" cy="783771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6AE561C-E256-4AAB-8D92-ACD6D3DFC81B}"/>
              </a:ext>
            </a:extLst>
          </p:cNvPr>
          <p:cNvSpPr/>
          <p:nvPr/>
        </p:nvSpPr>
        <p:spPr>
          <a:xfrm>
            <a:off x="3010367" y="1695098"/>
            <a:ext cx="838773" cy="783771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EAB5BA9F-DD06-43D7-AA57-B4E679CB8290}"/>
              </a:ext>
            </a:extLst>
          </p:cNvPr>
          <p:cNvSpPr/>
          <p:nvPr/>
        </p:nvSpPr>
        <p:spPr>
          <a:xfrm>
            <a:off x="3010367" y="2649026"/>
            <a:ext cx="838773" cy="783771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9DA6592-4D85-432F-B036-490F1EB73F82}"/>
              </a:ext>
            </a:extLst>
          </p:cNvPr>
          <p:cNvSpPr/>
          <p:nvPr/>
        </p:nvSpPr>
        <p:spPr>
          <a:xfrm>
            <a:off x="3010367" y="3635900"/>
            <a:ext cx="838773" cy="783771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8FF12F4-85DB-4BD1-9801-D600F242B627}"/>
              </a:ext>
            </a:extLst>
          </p:cNvPr>
          <p:cNvSpPr/>
          <p:nvPr/>
        </p:nvSpPr>
        <p:spPr>
          <a:xfrm>
            <a:off x="71581" y="-264685"/>
            <a:ext cx="2967479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4400" b="1" dirty="0">
                <a:ln/>
                <a:solidFill>
                  <a:schemeClr val="accent3"/>
                </a:solidFill>
              </a:rPr>
              <a:t>H</a:t>
            </a:r>
            <a:endParaRPr lang="en-US" sz="94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79633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2209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34E70A-687F-4274-9665-36015236DA5A}"/>
              </a:ext>
            </a:extLst>
          </p:cNvPr>
          <p:cNvSpPr/>
          <p:nvPr/>
        </p:nvSpPr>
        <p:spPr>
          <a:xfrm>
            <a:off x="8258058" y="-368141"/>
            <a:ext cx="106631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3800" b="1" dirty="0">
                <a:ln/>
                <a:solidFill>
                  <a:srgbClr val="00FF00"/>
                </a:solidFill>
                <a:sym typeface="Wingdings" panose="05000000000000000000" pitchFamily="2" charset="2"/>
              </a:rPr>
              <a:t>+</a:t>
            </a:r>
            <a:endParaRPr lang="en-US" sz="6000" b="1" dirty="0">
              <a:ln/>
              <a:solidFill>
                <a:srgbClr val="00FF00"/>
              </a:solidFill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310193FB-5358-4EED-8655-62CFC810A336}"/>
              </a:ext>
            </a:extLst>
          </p:cNvPr>
          <p:cNvSpPr/>
          <p:nvPr/>
        </p:nvSpPr>
        <p:spPr>
          <a:xfrm>
            <a:off x="4048306" y="754771"/>
            <a:ext cx="838773" cy="783771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16C20CD-B788-4B89-A54D-8B07C0CFDABF}"/>
              </a:ext>
            </a:extLst>
          </p:cNvPr>
          <p:cNvSpPr/>
          <p:nvPr/>
        </p:nvSpPr>
        <p:spPr>
          <a:xfrm>
            <a:off x="4048306" y="1711571"/>
            <a:ext cx="838773" cy="783771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8D8B3FB-1751-40F9-934E-F897EF8BEB20}"/>
              </a:ext>
            </a:extLst>
          </p:cNvPr>
          <p:cNvSpPr/>
          <p:nvPr/>
        </p:nvSpPr>
        <p:spPr>
          <a:xfrm>
            <a:off x="4048306" y="2665499"/>
            <a:ext cx="838773" cy="783771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810E0AC-CD5E-404A-A342-CCBD7E622B05}"/>
              </a:ext>
            </a:extLst>
          </p:cNvPr>
          <p:cNvSpPr/>
          <p:nvPr/>
        </p:nvSpPr>
        <p:spPr>
          <a:xfrm>
            <a:off x="3010367" y="738298"/>
            <a:ext cx="838773" cy="783771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6AE561C-E256-4AAB-8D92-ACD6D3DFC81B}"/>
              </a:ext>
            </a:extLst>
          </p:cNvPr>
          <p:cNvSpPr/>
          <p:nvPr/>
        </p:nvSpPr>
        <p:spPr>
          <a:xfrm>
            <a:off x="3010367" y="1695098"/>
            <a:ext cx="838773" cy="783771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EAB5BA9F-DD06-43D7-AA57-B4E679CB8290}"/>
              </a:ext>
            </a:extLst>
          </p:cNvPr>
          <p:cNvSpPr/>
          <p:nvPr/>
        </p:nvSpPr>
        <p:spPr>
          <a:xfrm>
            <a:off x="3010367" y="2649026"/>
            <a:ext cx="838773" cy="783771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9DA6592-4D85-432F-B036-490F1EB73F82}"/>
              </a:ext>
            </a:extLst>
          </p:cNvPr>
          <p:cNvSpPr/>
          <p:nvPr/>
        </p:nvSpPr>
        <p:spPr>
          <a:xfrm>
            <a:off x="3010367" y="3635900"/>
            <a:ext cx="838773" cy="783771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8FF12F4-85DB-4BD1-9801-D600F242B627}"/>
              </a:ext>
            </a:extLst>
          </p:cNvPr>
          <p:cNvSpPr/>
          <p:nvPr/>
        </p:nvSpPr>
        <p:spPr>
          <a:xfrm>
            <a:off x="420234" y="-264685"/>
            <a:ext cx="2270173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4400" b="1" dirty="0">
                <a:ln/>
                <a:solidFill>
                  <a:schemeClr val="accent3"/>
                </a:solidFill>
              </a:rPr>
              <a:t>S</a:t>
            </a:r>
            <a:endParaRPr lang="en-US" sz="94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02884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2209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34E70A-687F-4274-9665-36015236DA5A}"/>
              </a:ext>
            </a:extLst>
          </p:cNvPr>
          <p:cNvSpPr/>
          <p:nvPr/>
        </p:nvSpPr>
        <p:spPr>
          <a:xfrm>
            <a:off x="8258058" y="-368141"/>
            <a:ext cx="106631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13800" b="1" dirty="0">
                <a:ln/>
                <a:solidFill>
                  <a:srgbClr val="00FF00"/>
                </a:solidFill>
                <a:sym typeface="Wingdings" panose="05000000000000000000" pitchFamily="2" charset="2"/>
              </a:rPr>
              <a:t>+</a:t>
            </a:r>
            <a:endParaRPr lang="en-US" sz="6000" b="1" dirty="0">
              <a:ln/>
              <a:solidFill>
                <a:srgbClr val="00FF00"/>
              </a:solidFill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310193FB-5358-4EED-8655-62CFC810A336}"/>
              </a:ext>
            </a:extLst>
          </p:cNvPr>
          <p:cNvSpPr/>
          <p:nvPr/>
        </p:nvSpPr>
        <p:spPr>
          <a:xfrm>
            <a:off x="3686356" y="443022"/>
            <a:ext cx="838773" cy="783771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16C20CD-B788-4B89-A54D-8B07C0CFDABF}"/>
              </a:ext>
            </a:extLst>
          </p:cNvPr>
          <p:cNvSpPr/>
          <p:nvPr/>
        </p:nvSpPr>
        <p:spPr>
          <a:xfrm>
            <a:off x="3686355" y="1640664"/>
            <a:ext cx="838773" cy="783771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8D8B3FB-1751-40F9-934E-F897EF8BEB20}"/>
              </a:ext>
            </a:extLst>
          </p:cNvPr>
          <p:cNvSpPr/>
          <p:nvPr/>
        </p:nvSpPr>
        <p:spPr>
          <a:xfrm>
            <a:off x="3686355" y="2838306"/>
            <a:ext cx="838773" cy="783771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810E0AC-CD5E-404A-A342-CCBD7E622B05}"/>
              </a:ext>
            </a:extLst>
          </p:cNvPr>
          <p:cNvSpPr/>
          <p:nvPr/>
        </p:nvSpPr>
        <p:spPr>
          <a:xfrm>
            <a:off x="2648417" y="443023"/>
            <a:ext cx="838773" cy="783771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6AE561C-E256-4AAB-8D92-ACD6D3DFC81B}"/>
              </a:ext>
            </a:extLst>
          </p:cNvPr>
          <p:cNvSpPr/>
          <p:nvPr/>
        </p:nvSpPr>
        <p:spPr>
          <a:xfrm>
            <a:off x="2648417" y="1640665"/>
            <a:ext cx="838773" cy="783771"/>
          </a:xfrm>
          <a:prstGeom prst="round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EAB5BA9F-DD06-43D7-AA57-B4E679CB8290}"/>
              </a:ext>
            </a:extLst>
          </p:cNvPr>
          <p:cNvSpPr/>
          <p:nvPr/>
        </p:nvSpPr>
        <p:spPr>
          <a:xfrm>
            <a:off x="2648417" y="2838307"/>
            <a:ext cx="838773" cy="783771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9DA6592-4D85-432F-B036-490F1EB73F82}"/>
              </a:ext>
            </a:extLst>
          </p:cNvPr>
          <p:cNvSpPr/>
          <p:nvPr/>
        </p:nvSpPr>
        <p:spPr>
          <a:xfrm>
            <a:off x="2648417" y="4035950"/>
            <a:ext cx="838773" cy="783771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1C24B3C-4279-4D68-9649-1BB50AEF361D}"/>
              </a:ext>
            </a:extLst>
          </p:cNvPr>
          <p:cNvSpPr/>
          <p:nvPr/>
        </p:nvSpPr>
        <p:spPr>
          <a:xfrm>
            <a:off x="392053" y="1905000"/>
            <a:ext cx="2117887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23900" b="1" dirty="0">
                <a:ln/>
                <a:solidFill>
                  <a:srgbClr val="616161"/>
                </a:solidFill>
              </a:rPr>
              <a:t>H</a:t>
            </a:r>
            <a:endParaRPr lang="en-US" sz="8000" b="1" dirty="0">
              <a:ln/>
              <a:solidFill>
                <a:srgbClr val="61616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57E646A-3A8E-456E-B504-ED441515CA83}"/>
              </a:ext>
            </a:extLst>
          </p:cNvPr>
          <p:cNvSpPr/>
          <p:nvPr/>
        </p:nvSpPr>
        <p:spPr>
          <a:xfrm>
            <a:off x="634106" y="-489504"/>
            <a:ext cx="1633781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23900" b="1" dirty="0">
                <a:ln/>
                <a:solidFill>
                  <a:srgbClr val="ECECEC"/>
                </a:solidFill>
              </a:rPr>
              <a:t>S</a:t>
            </a:r>
            <a:endParaRPr lang="en-US" sz="8000" b="1" dirty="0">
              <a:ln/>
              <a:solidFill>
                <a:srgbClr val="ECECEC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D352663-9B3E-4B89-8D80-A2B2604C9D33}"/>
              </a:ext>
            </a:extLst>
          </p:cNvPr>
          <p:cNvSpPr/>
          <p:nvPr/>
        </p:nvSpPr>
        <p:spPr>
          <a:xfrm>
            <a:off x="3686354" y="4035950"/>
            <a:ext cx="838773" cy="783771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69242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2209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8D8B3FB-1751-40F9-934E-F897EF8BEB20}"/>
              </a:ext>
            </a:extLst>
          </p:cNvPr>
          <p:cNvSpPr/>
          <p:nvPr/>
        </p:nvSpPr>
        <p:spPr>
          <a:xfrm>
            <a:off x="3686355" y="2838306"/>
            <a:ext cx="838773" cy="783771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EAB5BA9F-DD06-43D7-AA57-B4E679CB8290}"/>
              </a:ext>
            </a:extLst>
          </p:cNvPr>
          <p:cNvSpPr/>
          <p:nvPr/>
        </p:nvSpPr>
        <p:spPr>
          <a:xfrm>
            <a:off x="2648417" y="2838307"/>
            <a:ext cx="838773" cy="783771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9DA6592-4D85-432F-B036-490F1EB73F82}"/>
              </a:ext>
            </a:extLst>
          </p:cNvPr>
          <p:cNvSpPr/>
          <p:nvPr/>
        </p:nvSpPr>
        <p:spPr>
          <a:xfrm>
            <a:off x="2648417" y="4035950"/>
            <a:ext cx="838773" cy="783771"/>
          </a:xfrm>
          <a:prstGeom prst="round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D352663-9B3E-4B89-8D80-A2B2604C9D33}"/>
              </a:ext>
            </a:extLst>
          </p:cNvPr>
          <p:cNvSpPr/>
          <p:nvPr/>
        </p:nvSpPr>
        <p:spPr>
          <a:xfrm>
            <a:off x="3686354" y="4035950"/>
            <a:ext cx="838773" cy="783771"/>
          </a:xfrm>
          <a:prstGeom prst="round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EC75412-7938-44D5-9529-729BA0567B87}"/>
              </a:ext>
            </a:extLst>
          </p:cNvPr>
          <p:cNvSpPr/>
          <p:nvPr/>
        </p:nvSpPr>
        <p:spPr>
          <a:xfrm>
            <a:off x="3686355" y="443018"/>
            <a:ext cx="838773" cy="783771"/>
          </a:xfrm>
          <a:prstGeom prst="roundRect">
            <a:avLst/>
          </a:prstGeom>
          <a:solidFill>
            <a:srgbClr val="24DA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909F014-DE3F-44DC-AD86-6CAFDC460ADC}"/>
              </a:ext>
            </a:extLst>
          </p:cNvPr>
          <p:cNvSpPr/>
          <p:nvPr/>
        </p:nvSpPr>
        <p:spPr>
          <a:xfrm>
            <a:off x="2648417" y="443019"/>
            <a:ext cx="838773" cy="783771"/>
          </a:xfrm>
          <a:prstGeom prst="roundRect">
            <a:avLst/>
          </a:prstGeom>
          <a:solidFill>
            <a:srgbClr val="24DA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05F6065-890E-491D-8B93-5A5C21B923AA}"/>
              </a:ext>
            </a:extLst>
          </p:cNvPr>
          <p:cNvSpPr/>
          <p:nvPr/>
        </p:nvSpPr>
        <p:spPr>
          <a:xfrm>
            <a:off x="2648417" y="1640662"/>
            <a:ext cx="838773" cy="783771"/>
          </a:xfrm>
          <a:prstGeom prst="roundRect">
            <a:avLst/>
          </a:prstGeom>
          <a:solidFill>
            <a:srgbClr val="B1016A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4C6555C-5708-462D-8022-28364E209097}"/>
              </a:ext>
            </a:extLst>
          </p:cNvPr>
          <p:cNvSpPr/>
          <p:nvPr/>
        </p:nvSpPr>
        <p:spPr>
          <a:xfrm>
            <a:off x="3686354" y="1640662"/>
            <a:ext cx="838773" cy="783771"/>
          </a:xfrm>
          <a:prstGeom prst="roundRect">
            <a:avLst/>
          </a:prstGeom>
          <a:solidFill>
            <a:srgbClr val="B1016A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1B6E917-5C78-4410-B158-43027A3FBDDE}"/>
              </a:ext>
            </a:extLst>
          </p:cNvPr>
          <p:cNvSpPr/>
          <p:nvPr/>
        </p:nvSpPr>
        <p:spPr>
          <a:xfrm>
            <a:off x="1610658" y="2838306"/>
            <a:ext cx="838773" cy="783771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FA47041-7488-4E26-B95D-66BA2364A9D5}"/>
              </a:ext>
            </a:extLst>
          </p:cNvPr>
          <p:cNvSpPr/>
          <p:nvPr/>
        </p:nvSpPr>
        <p:spPr>
          <a:xfrm>
            <a:off x="572720" y="2838307"/>
            <a:ext cx="838773" cy="783771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F42CEBB-D607-43AE-8D32-176C13448B9D}"/>
              </a:ext>
            </a:extLst>
          </p:cNvPr>
          <p:cNvSpPr/>
          <p:nvPr/>
        </p:nvSpPr>
        <p:spPr>
          <a:xfrm>
            <a:off x="572720" y="4035950"/>
            <a:ext cx="838773" cy="783771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3F74CF0-11D1-494E-9A1B-7AF7D6BECE55}"/>
              </a:ext>
            </a:extLst>
          </p:cNvPr>
          <p:cNvSpPr/>
          <p:nvPr/>
        </p:nvSpPr>
        <p:spPr>
          <a:xfrm>
            <a:off x="1610657" y="4035950"/>
            <a:ext cx="838773" cy="783771"/>
          </a:xfrm>
          <a:prstGeom prst="round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58CF8C5-AB6F-451A-926F-8EAE9594C81C}"/>
              </a:ext>
            </a:extLst>
          </p:cNvPr>
          <p:cNvSpPr/>
          <p:nvPr/>
        </p:nvSpPr>
        <p:spPr>
          <a:xfrm>
            <a:off x="1610658" y="443018"/>
            <a:ext cx="838773" cy="783771"/>
          </a:xfrm>
          <a:prstGeom prst="roundRect">
            <a:avLst/>
          </a:prstGeom>
          <a:solidFill>
            <a:srgbClr val="24DA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EE2ACF6-2AA0-4770-B385-E83EE80B4674}"/>
              </a:ext>
            </a:extLst>
          </p:cNvPr>
          <p:cNvSpPr/>
          <p:nvPr/>
        </p:nvSpPr>
        <p:spPr>
          <a:xfrm>
            <a:off x="572720" y="443019"/>
            <a:ext cx="838773" cy="783771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235EB03-6022-4A7F-9E3E-35EA9D3CF173}"/>
              </a:ext>
            </a:extLst>
          </p:cNvPr>
          <p:cNvSpPr/>
          <p:nvPr/>
        </p:nvSpPr>
        <p:spPr>
          <a:xfrm>
            <a:off x="572720" y="1640662"/>
            <a:ext cx="838773" cy="783771"/>
          </a:xfrm>
          <a:prstGeom prst="roundRect">
            <a:avLst/>
          </a:prstGeom>
          <a:solidFill>
            <a:srgbClr val="24DA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C7CC3E7F-13E3-42C7-803B-5F310DE84E78}"/>
              </a:ext>
            </a:extLst>
          </p:cNvPr>
          <p:cNvSpPr/>
          <p:nvPr/>
        </p:nvSpPr>
        <p:spPr>
          <a:xfrm>
            <a:off x="1610657" y="1640662"/>
            <a:ext cx="838773" cy="783771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57585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2209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05F6065-890E-491D-8B93-5A5C21B923AA}"/>
              </a:ext>
            </a:extLst>
          </p:cNvPr>
          <p:cNvSpPr/>
          <p:nvPr/>
        </p:nvSpPr>
        <p:spPr>
          <a:xfrm>
            <a:off x="591237" y="1716603"/>
            <a:ext cx="838773" cy="783771"/>
          </a:xfrm>
          <a:prstGeom prst="roundRect">
            <a:avLst/>
          </a:prstGeom>
          <a:solidFill>
            <a:srgbClr val="5F043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3F74CF0-11D1-494E-9A1B-7AF7D6BECE55}"/>
              </a:ext>
            </a:extLst>
          </p:cNvPr>
          <p:cNvSpPr/>
          <p:nvPr/>
        </p:nvSpPr>
        <p:spPr>
          <a:xfrm>
            <a:off x="591237" y="2781894"/>
            <a:ext cx="838773" cy="783771"/>
          </a:xfrm>
          <a:prstGeom prst="roundRect">
            <a:avLst/>
          </a:prstGeom>
          <a:solidFill>
            <a:srgbClr val="056FD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235EB03-6022-4A7F-9E3E-35EA9D3CF173}"/>
              </a:ext>
            </a:extLst>
          </p:cNvPr>
          <p:cNvSpPr/>
          <p:nvPr/>
        </p:nvSpPr>
        <p:spPr>
          <a:xfrm>
            <a:off x="591237" y="651312"/>
            <a:ext cx="838773" cy="783771"/>
          </a:xfrm>
          <a:prstGeom prst="roundRect">
            <a:avLst/>
          </a:prstGeom>
          <a:solidFill>
            <a:srgbClr val="099B0A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C7CC3E7F-13E3-42C7-803B-5F310DE84E78}"/>
              </a:ext>
            </a:extLst>
          </p:cNvPr>
          <p:cNvSpPr/>
          <p:nvPr/>
        </p:nvSpPr>
        <p:spPr>
          <a:xfrm>
            <a:off x="591237" y="3847185"/>
            <a:ext cx="838773" cy="783771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9E931CD-74F2-E021-7F3C-909B1F385283}"/>
              </a:ext>
            </a:extLst>
          </p:cNvPr>
          <p:cNvSpPr/>
          <p:nvPr/>
        </p:nvSpPr>
        <p:spPr>
          <a:xfrm>
            <a:off x="1676397" y="581532"/>
            <a:ext cx="24352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099B0A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3767D93-0150-1A15-56DD-8015549152CB}"/>
              </a:ext>
            </a:extLst>
          </p:cNvPr>
          <p:cNvSpPr/>
          <p:nvPr/>
        </p:nvSpPr>
        <p:spPr>
          <a:xfrm>
            <a:off x="1746127" y="1577044"/>
            <a:ext cx="22958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5F0430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7EB41B-F7D7-D4C5-97CA-FCC2B0A8A1F4}"/>
              </a:ext>
            </a:extLst>
          </p:cNvPr>
          <p:cNvSpPr/>
          <p:nvPr/>
        </p:nvSpPr>
        <p:spPr>
          <a:xfrm>
            <a:off x="1765362" y="2572556"/>
            <a:ext cx="23968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056FDC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B416E20-1DCD-C068-9C91-C3C1DFA7F3FC}"/>
              </a:ext>
            </a:extLst>
          </p:cNvPr>
          <p:cNvSpPr/>
          <p:nvPr/>
        </p:nvSpPr>
        <p:spPr>
          <a:xfrm>
            <a:off x="1779791" y="3707626"/>
            <a:ext cx="2329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595959</a:t>
            </a:r>
          </a:p>
        </p:txBody>
      </p:sp>
    </p:spTree>
    <p:extLst>
      <p:ext uri="{BB962C8B-B14F-4D97-AF65-F5344CB8AC3E}">
        <p14:creationId xmlns:p14="http://schemas.microsoft.com/office/powerpoint/2010/main" val="56310850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-2680" y="0"/>
            <a:ext cx="5146180" cy="51435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FD75C1E-F332-5600-0253-DB4CBA9F6C53}"/>
              </a:ext>
            </a:extLst>
          </p:cNvPr>
          <p:cNvSpPr/>
          <p:nvPr/>
        </p:nvSpPr>
        <p:spPr>
          <a:xfrm rot="-2700000">
            <a:off x="3553721" y="1810891"/>
            <a:ext cx="1188720" cy="118872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C6A51AB-B52D-C024-55BC-C171D864A5DF}"/>
              </a:ext>
            </a:extLst>
          </p:cNvPr>
          <p:cNvSpPr/>
          <p:nvPr/>
        </p:nvSpPr>
        <p:spPr>
          <a:xfrm rot="-2700000">
            <a:off x="2494434" y="1810891"/>
            <a:ext cx="1188720" cy="1188720"/>
          </a:xfrm>
          <a:prstGeom prst="roundRect">
            <a:avLst/>
          </a:prstGeom>
          <a:solidFill>
            <a:srgbClr val="056FD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A96E62C-A1EE-84B9-267F-33EC4164ACF3}"/>
              </a:ext>
            </a:extLst>
          </p:cNvPr>
          <p:cNvSpPr/>
          <p:nvPr/>
        </p:nvSpPr>
        <p:spPr>
          <a:xfrm rot="-2700000">
            <a:off x="1435147" y="1810891"/>
            <a:ext cx="1188720" cy="1188720"/>
          </a:xfrm>
          <a:prstGeom prst="roundRect">
            <a:avLst/>
          </a:prstGeom>
          <a:solidFill>
            <a:srgbClr val="5F043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7CAFBBE-71FD-B402-B727-BB845C58C2A1}"/>
              </a:ext>
            </a:extLst>
          </p:cNvPr>
          <p:cNvSpPr/>
          <p:nvPr/>
        </p:nvSpPr>
        <p:spPr>
          <a:xfrm rot="-2700000">
            <a:off x="375860" y="1810891"/>
            <a:ext cx="1188720" cy="1188720"/>
          </a:xfrm>
          <a:prstGeom prst="roundRect">
            <a:avLst/>
          </a:prstGeom>
          <a:solidFill>
            <a:srgbClr val="099B0A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809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1574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1A052F0-63E6-4A09-85D5-14FDBCF49925}"/>
              </a:ext>
            </a:extLst>
          </p:cNvPr>
          <p:cNvSpPr/>
          <p:nvPr/>
        </p:nvSpPr>
        <p:spPr>
          <a:xfrm>
            <a:off x="129110" y="1485900"/>
            <a:ext cx="2362200" cy="90805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84E581EA-8B94-4CD6-8B4F-E65890E0B3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79" y="985294"/>
            <a:ext cx="1909261" cy="1909261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C34AC3C-5448-404F-81BB-208AF3E4B89B}"/>
              </a:ext>
            </a:extLst>
          </p:cNvPr>
          <p:cNvSpPr/>
          <p:nvPr/>
        </p:nvSpPr>
        <p:spPr>
          <a:xfrm>
            <a:off x="2662781" y="1485900"/>
            <a:ext cx="2362200" cy="90805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3643EADC-8ABB-4EF3-9A3C-C57A422091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1899" flipH="1" flipV="1">
            <a:off x="1821989" y="166081"/>
            <a:ext cx="2333352" cy="233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01483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7CAFBBE-71FD-B402-B727-BB845C58C2A1}"/>
              </a:ext>
            </a:extLst>
          </p:cNvPr>
          <p:cNvSpPr/>
          <p:nvPr/>
        </p:nvSpPr>
        <p:spPr>
          <a:xfrm>
            <a:off x="534365" y="476641"/>
            <a:ext cx="4210021" cy="4222774"/>
          </a:xfrm>
          <a:prstGeom prst="roundRect">
            <a:avLst/>
          </a:prstGeom>
          <a:solidFill>
            <a:srgbClr val="099B0A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26972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7CAFBBE-71FD-B402-B727-BB845C58C2A1}"/>
              </a:ext>
            </a:extLst>
          </p:cNvPr>
          <p:cNvSpPr/>
          <p:nvPr/>
        </p:nvSpPr>
        <p:spPr>
          <a:xfrm>
            <a:off x="534365" y="476641"/>
            <a:ext cx="4210021" cy="4222774"/>
          </a:xfrm>
          <a:prstGeom prst="roundRect">
            <a:avLst/>
          </a:prstGeom>
          <a:solidFill>
            <a:srgbClr val="5F043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01006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7CAFBBE-71FD-B402-B727-BB845C58C2A1}"/>
              </a:ext>
            </a:extLst>
          </p:cNvPr>
          <p:cNvSpPr/>
          <p:nvPr/>
        </p:nvSpPr>
        <p:spPr>
          <a:xfrm>
            <a:off x="534365" y="476641"/>
            <a:ext cx="4210021" cy="4222774"/>
          </a:xfrm>
          <a:prstGeom prst="roundRect">
            <a:avLst/>
          </a:prstGeom>
          <a:solidFill>
            <a:srgbClr val="056FD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42049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7CAFBBE-71FD-B402-B727-BB845C58C2A1}"/>
              </a:ext>
            </a:extLst>
          </p:cNvPr>
          <p:cNvSpPr/>
          <p:nvPr/>
        </p:nvSpPr>
        <p:spPr>
          <a:xfrm>
            <a:off x="534365" y="476641"/>
            <a:ext cx="4210021" cy="4222774"/>
          </a:xfrm>
          <a:prstGeom prst="roundRect">
            <a:avLst/>
          </a:prstGeom>
          <a:solidFill>
            <a:srgbClr val="595959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72137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7CAFBBE-71FD-B402-B727-BB845C58C2A1}"/>
              </a:ext>
            </a:extLst>
          </p:cNvPr>
          <p:cNvSpPr/>
          <p:nvPr/>
        </p:nvSpPr>
        <p:spPr>
          <a:xfrm>
            <a:off x="414444" y="551591"/>
            <a:ext cx="1645920" cy="1645920"/>
          </a:xfrm>
          <a:prstGeom prst="roundRect">
            <a:avLst/>
          </a:prstGeom>
          <a:solidFill>
            <a:srgbClr val="099B0A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E9998CE-FA8B-11E0-6233-ED92670448D3}"/>
              </a:ext>
            </a:extLst>
          </p:cNvPr>
          <p:cNvSpPr/>
          <p:nvPr/>
        </p:nvSpPr>
        <p:spPr>
          <a:xfrm>
            <a:off x="1740904" y="701491"/>
            <a:ext cx="1645920" cy="1645920"/>
          </a:xfrm>
          <a:prstGeom prst="roundRect">
            <a:avLst/>
          </a:prstGeom>
          <a:solidFill>
            <a:srgbClr val="099B0A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16417CF-D7AA-576D-11EC-8CF555B32CD1}"/>
              </a:ext>
            </a:extLst>
          </p:cNvPr>
          <p:cNvSpPr/>
          <p:nvPr/>
        </p:nvSpPr>
        <p:spPr>
          <a:xfrm>
            <a:off x="3067363" y="851391"/>
            <a:ext cx="1645920" cy="1645920"/>
          </a:xfrm>
          <a:prstGeom prst="roundRect">
            <a:avLst/>
          </a:prstGeom>
          <a:solidFill>
            <a:srgbClr val="099B0A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2D803C2-7E5A-C2BE-3E39-D1DE5EE17231}"/>
              </a:ext>
            </a:extLst>
          </p:cNvPr>
          <p:cNvSpPr/>
          <p:nvPr/>
        </p:nvSpPr>
        <p:spPr>
          <a:xfrm>
            <a:off x="414444" y="2646190"/>
            <a:ext cx="1645920" cy="1645920"/>
          </a:xfrm>
          <a:prstGeom prst="roundRect">
            <a:avLst/>
          </a:prstGeom>
          <a:solidFill>
            <a:srgbClr val="099B0A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C8730A7-A5A6-280A-C797-7F921DB58E34}"/>
              </a:ext>
            </a:extLst>
          </p:cNvPr>
          <p:cNvSpPr/>
          <p:nvPr/>
        </p:nvSpPr>
        <p:spPr>
          <a:xfrm>
            <a:off x="1740904" y="2796090"/>
            <a:ext cx="1645920" cy="1645920"/>
          </a:xfrm>
          <a:prstGeom prst="roundRect">
            <a:avLst/>
          </a:prstGeom>
          <a:solidFill>
            <a:srgbClr val="099B0A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B75E6B2-BB2B-068E-9FCE-FAE4FBEF173D}"/>
              </a:ext>
            </a:extLst>
          </p:cNvPr>
          <p:cNvSpPr/>
          <p:nvPr/>
        </p:nvSpPr>
        <p:spPr>
          <a:xfrm>
            <a:off x="3067363" y="2945990"/>
            <a:ext cx="1645920" cy="1645920"/>
          </a:xfrm>
          <a:prstGeom prst="roundRect">
            <a:avLst/>
          </a:prstGeom>
          <a:solidFill>
            <a:srgbClr val="099B0A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99393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7CAFBBE-71FD-B402-B727-BB845C58C2A1}"/>
              </a:ext>
            </a:extLst>
          </p:cNvPr>
          <p:cNvSpPr/>
          <p:nvPr/>
        </p:nvSpPr>
        <p:spPr>
          <a:xfrm>
            <a:off x="414444" y="551591"/>
            <a:ext cx="1645920" cy="1645920"/>
          </a:xfrm>
          <a:prstGeom prst="roundRect">
            <a:avLst/>
          </a:prstGeom>
          <a:solidFill>
            <a:srgbClr val="5F043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E9998CE-FA8B-11E0-6233-ED92670448D3}"/>
              </a:ext>
            </a:extLst>
          </p:cNvPr>
          <p:cNvSpPr/>
          <p:nvPr/>
        </p:nvSpPr>
        <p:spPr>
          <a:xfrm>
            <a:off x="1740904" y="701491"/>
            <a:ext cx="1645920" cy="1645920"/>
          </a:xfrm>
          <a:prstGeom prst="roundRect">
            <a:avLst/>
          </a:prstGeom>
          <a:solidFill>
            <a:srgbClr val="5F043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16417CF-D7AA-576D-11EC-8CF555B32CD1}"/>
              </a:ext>
            </a:extLst>
          </p:cNvPr>
          <p:cNvSpPr/>
          <p:nvPr/>
        </p:nvSpPr>
        <p:spPr>
          <a:xfrm>
            <a:off x="3067363" y="851391"/>
            <a:ext cx="1645920" cy="1645920"/>
          </a:xfrm>
          <a:prstGeom prst="roundRect">
            <a:avLst/>
          </a:prstGeom>
          <a:solidFill>
            <a:srgbClr val="5F043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2D803C2-7E5A-C2BE-3E39-D1DE5EE17231}"/>
              </a:ext>
            </a:extLst>
          </p:cNvPr>
          <p:cNvSpPr/>
          <p:nvPr/>
        </p:nvSpPr>
        <p:spPr>
          <a:xfrm>
            <a:off x="414444" y="2646190"/>
            <a:ext cx="1645920" cy="1645920"/>
          </a:xfrm>
          <a:prstGeom prst="roundRect">
            <a:avLst/>
          </a:prstGeom>
          <a:solidFill>
            <a:srgbClr val="5F043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C8730A7-A5A6-280A-C797-7F921DB58E34}"/>
              </a:ext>
            </a:extLst>
          </p:cNvPr>
          <p:cNvSpPr/>
          <p:nvPr/>
        </p:nvSpPr>
        <p:spPr>
          <a:xfrm>
            <a:off x="1740904" y="2796090"/>
            <a:ext cx="1645920" cy="1645920"/>
          </a:xfrm>
          <a:prstGeom prst="roundRect">
            <a:avLst/>
          </a:prstGeom>
          <a:solidFill>
            <a:srgbClr val="5F043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B75E6B2-BB2B-068E-9FCE-FAE4FBEF173D}"/>
              </a:ext>
            </a:extLst>
          </p:cNvPr>
          <p:cNvSpPr/>
          <p:nvPr/>
        </p:nvSpPr>
        <p:spPr>
          <a:xfrm>
            <a:off x="3067363" y="2945990"/>
            <a:ext cx="1645920" cy="1645920"/>
          </a:xfrm>
          <a:prstGeom prst="roundRect">
            <a:avLst/>
          </a:prstGeom>
          <a:solidFill>
            <a:srgbClr val="5F043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70294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7CAFBBE-71FD-B402-B727-BB845C58C2A1}"/>
              </a:ext>
            </a:extLst>
          </p:cNvPr>
          <p:cNvSpPr/>
          <p:nvPr/>
        </p:nvSpPr>
        <p:spPr>
          <a:xfrm>
            <a:off x="414444" y="551591"/>
            <a:ext cx="1645920" cy="1645920"/>
          </a:xfrm>
          <a:prstGeom prst="roundRect">
            <a:avLst/>
          </a:prstGeom>
          <a:solidFill>
            <a:srgbClr val="056FD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E9998CE-FA8B-11E0-6233-ED92670448D3}"/>
              </a:ext>
            </a:extLst>
          </p:cNvPr>
          <p:cNvSpPr/>
          <p:nvPr/>
        </p:nvSpPr>
        <p:spPr>
          <a:xfrm>
            <a:off x="1740904" y="701491"/>
            <a:ext cx="1645920" cy="1645920"/>
          </a:xfrm>
          <a:prstGeom prst="roundRect">
            <a:avLst/>
          </a:prstGeom>
          <a:solidFill>
            <a:srgbClr val="056FD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16417CF-D7AA-576D-11EC-8CF555B32CD1}"/>
              </a:ext>
            </a:extLst>
          </p:cNvPr>
          <p:cNvSpPr/>
          <p:nvPr/>
        </p:nvSpPr>
        <p:spPr>
          <a:xfrm>
            <a:off x="3067363" y="851391"/>
            <a:ext cx="1645920" cy="1645920"/>
          </a:xfrm>
          <a:prstGeom prst="roundRect">
            <a:avLst/>
          </a:prstGeom>
          <a:solidFill>
            <a:srgbClr val="056FD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2D803C2-7E5A-C2BE-3E39-D1DE5EE17231}"/>
              </a:ext>
            </a:extLst>
          </p:cNvPr>
          <p:cNvSpPr/>
          <p:nvPr/>
        </p:nvSpPr>
        <p:spPr>
          <a:xfrm>
            <a:off x="414444" y="2646190"/>
            <a:ext cx="1645920" cy="1645920"/>
          </a:xfrm>
          <a:prstGeom prst="roundRect">
            <a:avLst/>
          </a:prstGeom>
          <a:solidFill>
            <a:srgbClr val="056FD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C8730A7-A5A6-280A-C797-7F921DB58E34}"/>
              </a:ext>
            </a:extLst>
          </p:cNvPr>
          <p:cNvSpPr/>
          <p:nvPr/>
        </p:nvSpPr>
        <p:spPr>
          <a:xfrm>
            <a:off x="1740904" y="2796090"/>
            <a:ext cx="1645920" cy="1645920"/>
          </a:xfrm>
          <a:prstGeom prst="roundRect">
            <a:avLst/>
          </a:prstGeom>
          <a:solidFill>
            <a:srgbClr val="056FD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B75E6B2-BB2B-068E-9FCE-FAE4FBEF173D}"/>
              </a:ext>
            </a:extLst>
          </p:cNvPr>
          <p:cNvSpPr/>
          <p:nvPr/>
        </p:nvSpPr>
        <p:spPr>
          <a:xfrm>
            <a:off x="3067363" y="2945990"/>
            <a:ext cx="1645920" cy="1645920"/>
          </a:xfrm>
          <a:prstGeom prst="roundRect">
            <a:avLst/>
          </a:prstGeom>
          <a:solidFill>
            <a:srgbClr val="056FD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58562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7CAFBBE-71FD-B402-B727-BB845C58C2A1}"/>
              </a:ext>
            </a:extLst>
          </p:cNvPr>
          <p:cNvSpPr/>
          <p:nvPr/>
        </p:nvSpPr>
        <p:spPr>
          <a:xfrm>
            <a:off x="414444" y="551591"/>
            <a:ext cx="1645920" cy="1645920"/>
          </a:xfrm>
          <a:prstGeom prst="roundRect">
            <a:avLst/>
          </a:prstGeom>
          <a:solidFill>
            <a:srgbClr val="099B0A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2D803C2-7E5A-C2BE-3E39-D1DE5EE17231}"/>
              </a:ext>
            </a:extLst>
          </p:cNvPr>
          <p:cNvSpPr/>
          <p:nvPr/>
        </p:nvSpPr>
        <p:spPr>
          <a:xfrm>
            <a:off x="414444" y="2646190"/>
            <a:ext cx="1645920" cy="1645920"/>
          </a:xfrm>
          <a:prstGeom prst="roundRect">
            <a:avLst/>
          </a:prstGeom>
          <a:solidFill>
            <a:srgbClr val="099B0A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462AEDF-AAF8-2989-A01E-77BD54B541DD}"/>
              </a:ext>
            </a:extLst>
          </p:cNvPr>
          <p:cNvSpPr/>
          <p:nvPr/>
        </p:nvSpPr>
        <p:spPr>
          <a:xfrm>
            <a:off x="1740904" y="701491"/>
            <a:ext cx="1645920" cy="1645920"/>
          </a:xfrm>
          <a:prstGeom prst="roundRect">
            <a:avLst/>
          </a:prstGeom>
          <a:solidFill>
            <a:srgbClr val="5F043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FA5648A-8509-1C85-774A-A2270A30BB3B}"/>
              </a:ext>
            </a:extLst>
          </p:cNvPr>
          <p:cNvSpPr/>
          <p:nvPr/>
        </p:nvSpPr>
        <p:spPr>
          <a:xfrm>
            <a:off x="1740904" y="2796090"/>
            <a:ext cx="1645920" cy="1645920"/>
          </a:xfrm>
          <a:prstGeom prst="roundRect">
            <a:avLst/>
          </a:prstGeom>
          <a:solidFill>
            <a:srgbClr val="5F043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ECDE451-3F15-C1AF-70B7-EDE078700DB6}"/>
              </a:ext>
            </a:extLst>
          </p:cNvPr>
          <p:cNvSpPr/>
          <p:nvPr/>
        </p:nvSpPr>
        <p:spPr>
          <a:xfrm>
            <a:off x="3067363" y="851391"/>
            <a:ext cx="1645920" cy="1645920"/>
          </a:xfrm>
          <a:prstGeom prst="roundRect">
            <a:avLst/>
          </a:prstGeom>
          <a:solidFill>
            <a:srgbClr val="056FD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6E0A97E-99CF-DD4A-4C91-8D0A896C5D5A}"/>
              </a:ext>
            </a:extLst>
          </p:cNvPr>
          <p:cNvSpPr/>
          <p:nvPr/>
        </p:nvSpPr>
        <p:spPr>
          <a:xfrm>
            <a:off x="3067363" y="2945990"/>
            <a:ext cx="1645920" cy="1645920"/>
          </a:xfrm>
          <a:prstGeom prst="roundRect">
            <a:avLst/>
          </a:prstGeom>
          <a:solidFill>
            <a:srgbClr val="056FD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93378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0" y="-22094"/>
            <a:ext cx="5143500" cy="5143499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1A40EB-0AC6-4B3B-8E61-98D13A53D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" y="1241897"/>
            <a:ext cx="4015740" cy="2615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14554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61877" y="61877"/>
            <a:ext cx="5017065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595EE182-6A98-45E9-833A-2D5B01425F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48" y="115217"/>
            <a:ext cx="4877481" cy="48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365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F508430-EB8D-4CC3-AC40-1984B5CE3497}"/>
              </a:ext>
            </a:extLst>
          </p:cNvPr>
          <p:cNvSpPr/>
          <p:nvPr/>
        </p:nvSpPr>
        <p:spPr>
          <a:xfrm>
            <a:off x="2575943" y="61877"/>
            <a:ext cx="2523624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6DBE3-9FD2-4079-BECF-ECA3DDFB55C8}"/>
              </a:ext>
            </a:extLst>
          </p:cNvPr>
          <p:cNvSpPr/>
          <p:nvPr/>
        </p:nvSpPr>
        <p:spPr>
          <a:xfrm>
            <a:off x="48126" y="61877"/>
            <a:ext cx="2523624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07235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61877" y="61877"/>
            <a:ext cx="5017065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DAB621C-2DA9-464B-AFC1-5493284C22EB}"/>
              </a:ext>
            </a:extLst>
          </p:cNvPr>
          <p:cNvGrpSpPr/>
          <p:nvPr/>
        </p:nvGrpSpPr>
        <p:grpSpPr>
          <a:xfrm>
            <a:off x="1551960" y="357545"/>
            <a:ext cx="2170210" cy="3779519"/>
            <a:chOff x="2329200" y="631865"/>
            <a:chExt cx="2170210" cy="3779519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E974AAAB-5110-4321-AFBE-3DCB23AF61E7}"/>
                </a:ext>
              </a:extLst>
            </p:cNvPr>
            <p:cNvSpPr/>
            <p:nvPr/>
          </p:nvSpPr>
          <p:spPr>
            <a:xfrm>
              <a:off x="2329200" y="631865"/>
              <a:ext cx="2170210" cy="3779519"/>
            </a:xfrm>
            <a:prstGeom prst="rect">
              <a:avLst/>
            </a:prstGeom>
            <a:solidFill>
              <a:srgbClr val="00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2C6D070D-4644-4574-AA1D-73CA07DE4C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42162" b="30979"/>
            <a:stretch/>
          </p:blipFill>
          <p:spPr>
            <a:xfrm>
              <a:off x="2478612" y="786824"/>
              <a:ext cx="1871387" cy="3469601"/>
            </a:xfrm>
            <a:prstGeom prst="rect">
              <a:avLst/>
            </a:prstGeom>
          </p:spPr>
        </p:pic>
      </p:grp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595EE182-6A98-45E9-833A-2D5B01425F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0689" y="1466873"/>
            <a:ext cx="3631270" cy="363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64879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-2681" y="0"/>
            <a:ext cx="5146182" cy="51435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642D9E6-FA82-4745-8058-DA26D15CC7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2" t="3951" r="7621" b="15185"/>
          <a:stretch/>
        </p:blipFill>
        <p:spPr bwMode="auto">
          <a:xfrm>
            <a:off x="3504221" y="527050"/>
            <a:ext cx="1201130" cy="120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4AC24F0A-DF19-4F9E-B2F8-75F55823CA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2" t="3951" r="7621" b="15185"/>
          <a:stretch/>
        </p:blipFill>
        <p:spPr bwMode="auto">
          <a:xfrm>
            <a:off x="3504221" y="2019300"/>
            <a:ext cx="1201130" cy="120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E3A65B04-87FB-4B03-A04C-D71B32E079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2" t="3951" r="7621" b="15185"/>
          <a:stretch/>
        </p:blipFill>
        <p:spPr bwMode="auto">
          <a:xfrm>
            <a:off x="3504221" y="3511550"/>
            <a:ext cx="1201130" cy="120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942372-708F-4697-953C-509D8E6B1D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308494">
            <a:off x="133350" y="-14605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80777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-2681" y="0"/>
            <a:ext cx="5146182" cy="5143500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642D9E6-FA82-4745-8058-DA26D15CC7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FF00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2" t="3951" r="7621" b="15185"/>
          <a:stretch/>
        </p:blipFill>
        <p:spPr bwMode="auto">
          <a:xfrm>
            <a:off x="3504221" y="527050"/>
            <a:ext cx="1201130" cy="120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4AC24F0A-DF19-4F9E-B2F8-75F55823CA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FF00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2" t="3951" r="7621" b="15185"/>
          <a:stretch/>
        </p:blipFill>
        <p:spPr bwMode="auto">
          <a:xfrm>
            <a:off x="3504221" y="2019300"/>
            <a:ext cx="1201130" cy="120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E3A65B04-87FB-4B03-A04C-D71B32E079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FF00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2" t="3951" r="7621" b="15185"/>
          <a:stretch/>
        </p:blipFill>
        <p:spPr bwMode="auto">
          <a:xfrm>
            <a:off x="3504221" y="3511550"/>
            <a:ext cx="1201130" cy="120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942372-708F-4697-953C-509D8E6B1D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308494">
            <a:off x="95869" y="-168538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36582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61877" y="61877"/>
            <a:ext cx="5017065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7D288BB-9CDA-480E-832E-8DA863AB9E19}"/>
              </a:ext>
            </a:extLst>
          </p:cNvPr>
          <p:cNvSpPr/>
          <p:nvPr/>
        </p:nvSpPr>
        <p:spPr>
          <a:xfrm>
            <a:off x="1582162" y="764296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3D0A11D-0687-4D29-8545-B75E05427F07}"/>
              </a:ext>
            </a:extLst>
          </p:cNvPr>
          <p:cNvSpPr/>
          <p:nvPr/>
        </p:nvSpPr>
        <p:spPr>
          <a:xfrm>
            <a:off x="2697089" y="764296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47E1EA2-14A6-416D-B226-84A7585CE541}"/>
              </a:ext>
            </a:extLst>
          </p:cNvPr>
          <p:cNvSpPr/>
          <p:nvPr/>
        </p:nvSpPr>
        <p:spPr>
          <a:xfrm>
            <a:off x="3812016" y="764296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A493B11-F7DB-4161-B013-B1CFB1FDE418}"/>
              </a:ext>
            </a:extLst>
          </p:cNvPr>
          <p:cNvSpPr/>
          <p:nvPr/>
        </p:nvSpPr>
        <p:spPr>
          <a:xfrm>
            <a:off x="477548" y="747823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3AE4A639-C0EC-4A2D-A330-C71A6514B5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411" y="315889"/>
            <a:ext cx="4877481" cy="48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86037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61877" y="61877"/>
            <a:ext cx="5017065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A493B11-F7DB-4161-B013-B1CFB1FDE418}"/>
              </a:ext>
            </a:extLst>
          </p:cNvPr>
          <p:cNvSpPr/>
          <p:nvPr/>
        </p:nvSpPr>
        <p:spPr>
          <a:xfrm>
            <a:off x="477548" y="677973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05EF9EB-CC84-4ED1-BA1F-919855E439CC}"/>
              </a:ext>
            </a:extLst>
          </p:cNvPr>
          <p:cNvSpPr/>
          <p:nvPr/>
        </p:nvSpPr>
        <p:spPr>
          <a:xfrm>
            <a:off x="477548" y="1472027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F7A7A840-CF70-46A3-ADA6-746B16CB0E20}"/>
              </a:ext>
            </a:extLst>
          </p:cNvPr>
          <p:cNvSpPr/>
          <p:nvPr/>
        </p:nvSpPr>
        <p:spPr>
          <a:xfrm>
            <a:off x="477548" y="2266081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52750D47-EB1B-49DB-9227-41E8BC1F7E56}"/>
              </a:ext>
            </a:extLst>
          </p:cNvPr>
          <p:cNvSpPr/>
          <p:nvPr/>
        </p:nvSpPr>
        <p:spPr>
          <a:xfrm>
            <a:off x="477548" y="3060135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3413E88-D60F-4233-9762-07FF0E3365D0}"/>
              </a:ext>
            </a:extLst>
          </p:cNvPr>
          <p:cNvSpPr/>
          <p:nvPr/>
        </p:nvSpPr>
        <p:spPr>
          <a:xfrm>
            <a:off x="477548" y="3854190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36C578F-2392-40E7-A627-B693AD6D5766}"/>
              </a:ext>
            </a:extLst>
          </p:cNvPr>
          <p:cNvSpPr/>
          <p:nvPr/>
        </p:nvSpPr>
        <p:spPr>
          <a:xfrm>
            <a:off x="3827389" y="677973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78AA557-E2B1-4E81-9D16-7985AC1C8809}"/>
              </a:ext>
            </a:extLst>
          </p:cNvPr>
          <p:cNvSpPr/>
          <p:nvPr/>
        </p:nvSpPr>
        <p:spPr>
          <a:xfrm>
            <a:off x="3827389" y="1658335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0B5B924-B8C1-4220-AAE4-D8BAE1EB1524}"/>
              </a:ext>
            </a:extLst>
          </p:cNvPr>
          <p:cNvSpPr/>
          <p:nvPr/>
        </p:nvSpPr>
        <p:spPr>
          <a:xfrm>
            <a:off x="3827389" y="2638697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5EAC0CC-60C3-43DD-B8C8-8B5C34E95847}"/>
              </a:ext>
            </a:extLst>
          </p:cNvPr>
          <p:cNvSpPr/>
          <p:nvPr/>
        </p:nvSpPr>
        <p:spPr>
          <a:xfrm>
            <a:off x="3827388" y="3619059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A close up of a sign&#10;&#10;Description automatically generated">
            <a:extLst>
              <a:ext uri="{FF2B5EF4-FFF2-40B4-BE49-F238E27FC236}">
                <a16:creationId xmlns:a16="http://schemas.microsoft.com/office/drawing/2014/main" id="{6167BDE9-A1A7-448B-986D-7F7F931AAB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65825" y="-385829"/>
            <a:ext cx="3224883" cy="3224883"/>
          </a:xfrm>
          <a:prstGeom prst="rect">
            <a:avLst/>
          </a:prstGeom>
        </p:spPr>
      </p:pic>
      <p:pic>
        <p:nvPicPr>
          <p:cNvPr id="24" name="Picture 23" descr="A close up of a sign&#10;&#10;Description automatically generated">
            <a:extLst>
              <a:ext uri="{FF2B5EF4-FFF2-40B4-BE49-F238E27FC236}">
                <a16:creationId xmlns:a16="http://schemas.microsoft.com/office/drawing/2014/main" id="{AC1D5138-6BA6-4132-B2B1-C7510B814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7980" y="2347897"/>
            <a:ext cx="3224883" cy="3224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20036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61877" y="61877"/>
            <a:ext cx="5017065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77FD366-17F0-4B03-8963-3341741FDA10}"/>
              </a:ext>
            </a:extLst>
          </p:cNvPr>
          <p:cNvSpPr/>
          <p:nvPr/>
        </p:nvSpPr>
        <p:spPr>
          <a:xfrm>
            <a:off x="1270373" y="1251792"/>
            <a:ext cx="42142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This is a Note.doc</a:t>
            </a:r>
          </a:p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From the Emergency.xls</a:t>
            </a:r>
          </a:p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Broadcasting System.jpg</a:t>
            </a:r>
          </a:p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If This Was.docx</a:t>
            </a:r>
          </a:p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This is a Note.doc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1A9FFEC-6956-4F25-B2CA-49B642DC12F5}"/>
              </a:ext>
            </a:extLst>
          </p:cNvPr>
          <p:cNvSpPr/>
          <p:nvPr/>
        </p:nvSpPr>
        <p:spPr>
          <a:xfrm flipH="1">
            <a:off x="873033" y="1176112"/>
            <a:ext cx="182880" cy="201168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16B1A0C-763F-44D8-9748-6E2DF0BA585D}"/>
              </a:ext>
            </a:extLst>
          </p:cNvPr>
          <p:cNvSpPr/>
          <p:nvPr/>
        </p:nvSpPr>
        <p:spPr>
          <a:xfrm rot="16200000" flipH="1">
            <a:off x="1196069" y="2708891"/>
            <a:ext cx="182880" cy="784225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7172F55-C54B-400C-9177-555DB9ECCE0A}"/>
              </a:ext>
            </a:extLst>
          </p:cNvPr>
          <p:cNvSpPr/>
          <p:nvPr/>
        </p:nvSpPr>
        <p:spPr>
          <a:xfrm flipH="1">
            <a:off x="669198" y="691691"/>
            <a:ext cx="590550" cy="59055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7F475D-63CE-447A-B79D-BFA8A69EB573}"/>
              </a:ext>
            </a:extLst>
          </p:cNvPr>
          <p:cNvSpPr/>
          <p:nvPr/>
        </p:nvSpPr>
        <p:spPr>
          <a:xfrm>
            <a:off x="1934214" y="3318242"/>
            <a:ext cx="42142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This is a Note.doc</a:t>
            </a:r>
          </a:p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From the Emergency.xls</a:t>
            </a:r>
          </a:p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Broadcasting System.jpg</a:t>
            </a:r>
          </a:p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If This Was.docx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678DE9F-59C0-4277-99CF-3FC100037D45}"/>
              </a:ext>
            </a:extLst>
          </p:cNvPr>
          <p:cNvSpPr/>
          <p:nvPr/>
        </p:nvSpPr>
        <p:spPr>
          <a:xfrm flipH="1">
            <a:off x="1536874" y="2948079"/>
            <a:ext cx="182880" cy="155448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D925C82-B4EF-4A38-8328-EC1449B4414A}"/>
              </a:ext>
            </a:extLst>
          </p:cNvPr>
          <p:cNvSpPr/>
          <p:nvPr/>
        </p:nvSpPr>
        <p:spPr>
          <a:xfrm flipH="1">
            <a:off x="1338928" y="2804085"/>
            <a:ext cx="590550" cy="59055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54613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61877" y="61877"/>
            <a:ext cx="5017065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77FD366-17F0-4B03-8963-3341741FDA10}"/>
              </a:ext>
            </a:extLst>
          </p:cNvPr>
          <p:cNvSpPr/>
          <p:nvPr/>
        </p:nvSpPr>
        <p:spPr>
          <a:xfrm>
            <a:off x="371474" y="631865"/>
            <a:ext cx="42142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This is a Note.doc</a:t>
            </a:r>
          </a:p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From the Emergency.xls</a:t>
            </a:r>
          </a:p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Broadcasting System.jpg</a:t>
            </a:r>
          </a:p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If This Was.docx</a:t>
            </a:r>
          </a:p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A Real Emergency.png</a:t>
            </a:r>
          </a:p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Then You Would Be Eaten.xls</a:t>
            </a:r>
          </a:p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By A Hungry Wolf.xls</a:t>
            </a:r>
          </a:p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Cub Bear and You Would be a Great.jpg</a:t>
            </a:r>
          </a:p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Disappointment.png</a:t>
            </a:r>
          </a:p>
        </p:txBody>
      </p:sp>
    </p:spTree>
    <p:extLst>
      <p:ext uri="{BB962C8B-B14F-4D97-AF65-F5344CB8AC3E}">
        <p14:creationId xmlns:p14="http://schemas.microsoft.com/office/powerpoint/2010/main" val="336982503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61877" y="61877"/>
            <a:ext cx="5017065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A493B11-F7DB-4161-B013-B1CFB1FDE418}"/>
              </a:ext>
            </a:extLst>
          </p:cNvPr>
          <p:cNvSpPr/>
          <p:nvPr/>
        </p:nvSpPr>
        <p:spPr>
          <a:xfrm>
            <a:off x="477548" y="677973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05EF9EB-CC84-4ED1-BA1F-919855E439CC}"/>
              </a:ext>
            </a:extLst>
          </p:cNvPr>
          <p:cNvSpPr/>
          <p:nvPr/>
        </p:nvSpPr>
        <p:spPr>
          <a:xfrm>
            <a:off x="477548" y="1472027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F7A7A840-CF70-46A3-ADA6-746B16CB0E20}"/>
              </a:ext>
            </a:extLst>
          </p:cNvPr>
          <p:cNvSpPr/>
          <p:nvPr/>
        </p:nvSpPr>
        <p:spPr>
          <a:xfrm>
            <a:off x="477548" y="2266081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52750D47-EB1B-49DB-9227-41E8BC1F7E56}"/>
              </a:ext>
            </a:extLst>
          </p:cNvPr>
          <p:cNvSpPr/>
          <p:nvPr/>
        </p:nvSpPr>
        <p:spPr>
          <a:xfrm>
            <a:off x="477548" y="3060135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3413E88-D60F-4233-9762-07FF0E3365D0}"/>
              </a:ext>
            </a:extLst>
          </p:cNvPr>
          <p:cNvSpPr/>
          <p:nvPr/>
        </p:nvSpPr>
        <p:spPr>
          <a:xfrm>
            <a:off x="477548" y="3854190"/>
            <a:ext cx="548640" cy="54864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F348533-488A-4FD0-B8CF-87BB060EB442}"/>
              </a:ext>
            </a:extLst>
          </p:cNvPr>
          <p:cNvSpPr/>
          <p:nvPr/>
        </p:nvSpPr>
        <p:spPr>
          <a:xfrm>
            <a:off x="1026188" y="767627"/>
            <a:ext cx="1888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This Note.doc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C32D9B7-B558-475A-93B1-CC4FC52EDFC2}"/>
              </a:ext>
            </a:extLst>
          </p:cNvPr>
          <p:cNvSpPr/>
          <p:nvPr/>
        </p:nvSpPr>
        <p:spPr>
          <a:xfrm>
            <a:off x="1026188" y="1561681"/>
            <a:ext cx="1888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Emergency.xls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A530DC8-3488-4E99-93CC-8EBADD824361}"/>
              </a:ext>
            </a:extLst>
          </p:cNvPr>
          <p:cNvSpPr/>
          <p:nvPr/>
        </p:nvSpPr>
        <p:spPr>
          <a:xfrm>
            <a:off x="1026188" y="2355735"/>
            <a:ext cx="1888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Broadcasting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D256395-BEFA-4A15-A806-09C802655251}"/>
              </a:ext>
            </a:extLst>
          </p:cNvPr>
          <p:cNvSpPr/>
          <p:nvPr/>
        </p:nvSpPr>
        <p:spPr>
          <a:xfrm>
            <a:off x="1026188" y="3149789"/>
            <a:ext cx="1888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If This.docx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644AFBC-1E55-409A-AF6B-13E6F6951EE9}"/>
              </a:ext>
            </a:extLst>
          </p:cNvPr>
          <p:cNvSpPr/>
          <p:nvPr/>
        </p:nvSpPr>
        <p:spPr>
          <a:xfrm>
            <a:off x="1026188" y="3943844"/>
            <a:ext cx="1888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Hungry Wolf.xls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4E5FE47-F2B7-46AF-8823-209475D74978}"/>
              </a:ext>
            </a:extLst>
          </p:cNvPr>
          <p:cNvSpPr/>
          <p:nvPr/>
        </p:nvSpPr>
        <p:spPr>
          <a:xfrm>
            <a:off x="2936240" y="2355735"/>
            <a:ext cx="1888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This Note.doc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8FD384E-4170-44EF-8EB9-EB3C42D2DA08}"/>
              </a:ext>
            </a:extLst>
          </p:cNvPr>
          <p:cNvSpPr/>
          <p:nvPr/>
        </p:nvSpPr>
        <p:spPr>
          <a:xfrm>
            <a:off x="2936240" y="3943844"/>
            <a:ext cx="1888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Emergency.xls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397801B-C5AD-4E64-9B35-7CF0D291F0D3}"/>
              </a:ext>
            </a:extLst>
          </p:cNvPr>
          <p:cNvSpPr/>
          <p:nvPr/>
        </p:nvSpPr>
        <p:spPr>
          <a:xfrm>
            <a:off x="2936240" y="767627"/>
            <a:ext cx="1888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Broadcasting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E08D8D6-19CD-49CE-9D81-F677B1947F63}"/>
              </a:ext>
            </a:extLst>
          </p:cNvPr>
          <p:cNvSpPr/>
          <p:nvPr/>
        </p:nvSpPr>
        <p:spPr>
          <a:xfrm>
            <a:off x="2936240" y="1561681"/>
            <a:ext cx="1888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If This.docx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52093B0-0235-4A1D-9334-8E110284C369}"/>
              </a:ext>
            </a:extLst>
          </p:cNvPr>
          <p:cNvSpPr/>
          <p:nvPr/>
        </p:nvSpPr>
        <p:spPr>
          <a:xfrm>
            <a:off x="2936240" y="3149789"/>
            <a:ext cx="1888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Hungry Wolf.xls</a:t>
            </a:r>
          </a:p>
        </p:txBody>
      </p:sp>
    </p:spTree>
    <p:extLst>
      <p:ext uri="{BB962C8B-B14F-4D97-AF65-F5344CB8AC3E}">
        <p14:creationId xmlns:p14="http://schemas.microsoft.com/office/powerpoint/2010/main" val="90841959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61877" y="61877"/>
            <a:ext cx="5017065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A493B11-F7DB-4161-B013-B1CFB1FDE418}"/>
              </a:ext>
            </a:extLst>
          </p:cNvPr>
          <p:cNvSpPr/>
          <p:nvPr/>
        </p:nvSpPr>
        <p:spPr>
          <a:xfrm>
            <a:off x="477548" y="747823"/>
            <a:ext cx="640080" cy="64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05EF9EB-CC84-4ED1-BA1F-919855E439CC}"/>
              </a:ext>
            </a:extLst>
          </p:cNvPr>
          <p:cNvSpPr/>
          <p:nvPr/>
        </p:nvSpPr>
        <p:spPr>
          <a:xfrm>
            <a:off x="477548" y="1704623"/>
            <a:ext cx="640080" cy="64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F7A7A840-CF70-46A3-ADA6-746B16CB0E20}"/>
              </a:ext>
            </a:extLst>
          </p:cNvPr>
          <p:cNvSpPr/>
          <p:nvPr/>
        </p:nvSpPr>
        <p:spPr>
          <a:xfrm>
            <a:off x="477548" y="2658551"/>
            <a:ext cx="640080" cy="64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52750D47-EB1B-49DB-9227-41E8BC1F7E56}"/>
              </a:ext>
            </a:extLst>
          </p:cNvPr>
          <p:cNvSpPr/>
          <p:nvPr/>
        </p:nvSpPr>
        <p:spPr>
          <a:xfrm>
            <a:off x="477548" y="3645425"/>
            <a:ext cx="640080" cy="64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2F31CD7-92A9-4074-9C13-3F81C2F17706}"/>
              </a:ext>
            </a:extLst>
          </p:cNvPr>
          <p:cNvSpPr/>
          <p:nvPr/>
        </p:nvSpPr>
        <p:spPr>
          <a:xfrm>
            <a:off x="1108738" y="883197"/>
            <a:ext cx="1888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This Note.doc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3489CC3-2926-45A9-A2B7-E14C24A1ABC3}"/>
              </a:ext>
            </a:extLst>
          </p:cNvPr>
          <p:cNvSpPr/>
          <p:nvPr/>
        </p:nvSpPr>
        <p:spPr>
          <a:xfrm>
            <a:off x="1108738" y="1844723"/>
            <a:ext cx="1888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Emergency.xls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A2DED37-B6FC-49E8-97C8-034DE7F71C0B}"/>
              </a:ext>
            </a:extLst>
          </p:cNvPr>
          <p:cNvSpPr/>
          <p:nvPr/>
        </p:nvSpPr>
        <p:spPr>
          <a:xfrm>
            <a:off x="1108738" y="2793925"/>
            <a:ext cx="1888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Broadcasting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9344161-0A2F-4DA0-8AA8-3F734206AE83}"/>
              </a:ext>
            </a:extLst>
          </p:cNvPr>
          <p:cNvSpPr/>
          <p:nvPr/>
        </p:nvSpPr>
        <p:spPr>
          <a:xfrm>
            <a:off x="1108738" y="3780799"/>
            <a:ext cx="1888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spc="50" dirty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Hungry Wolf.xls</a:t>
            </a:r>
          </a:p>
        </p:txBody>
      </p:sp>
    </p:spTree>
    <p:extLst>
      <p:ext uri="{BB962C8B-B14F-4D97-AF65-F5344CB8AC3E}">
        <p14:creationId xmlns:p14="http://schemas.microsoft.com/office/powerpoint/2010/main" val="214476816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7F0E993-0108-45E6-80FF-DD113EAE05F3}"/>
              </a:ext>
            </a:extLst>
          </p:cNvPr>
          <p:cNvSpPr/>
          <p:nvPr/>
        </p:nvSpPr>
        <p:spPr>
          <a:xfrm>
            <a:off x="61877" y="61877"/>
            <a:ext cx="5017065" cy="5019746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dk1">
                  <a:lumMod val="99000"/>
                  <a:satMod val="120000"/>
                  <a:shade val="78000"/>
                </a:schemeClr>
              </a:gs>
            </a:gsLst>
            <a:lin ang="10800000" scaled="1"/>
            <a:tileRect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7D288BB-9CDA-480E-832E-8DA863AB9E19}"/>
              </a:ext>
            </a:extLst>
          </p:cNvPr>
          <p:cNvSpPr/>
          <p:nvPr/>
        </p:nvSpPr>
        <p:spPr>
          <a:xfrm>
            <a:off x="1582162" y="764296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3D0A11D-0687-4D29-8545-B75E05427F07}"/>
              </a:ext>
            </a:extLst>
          </p:cNvPr>
          <p:cNvSpPr/>
          <p:nvPr/>
        </p:nvSpPr>
        <p:spPr>
          <a:xfrm>
            <a:off x="2697089" y="764296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47E1EA2-14A6-416D-B226-84A7585CE541}"/>
              </a:ext>
            </a:extLst>
          </p:cNvPr>
          <p:cNvSpPr/>
          <p:nvPr/>
        </p:nvSpPr>
        <p:spPr>
          <a:xfrm>
            <a:off x="3812016" y="764296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8B00A63-9576-40CB-B93E-0066138FF7D1}"/>
              </a:ext>
            </a:extLst>
          </p:cNvPr>
          <p:cNvSpPr/>
          <p:nvPr/>
        </p:nvSpPr>
        <p:spPr>
          <a:xfrm>
            <a:off x="1582162" y="1721096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064E778-E785-49A5-A383-EF052F1A33D4}"/>
              </a:ext>
            </a:extLst>
          </p:cNvPr>
          <p:cNvSpPr/>
          <p:nvPr/>
        </p:nvSpPr>
        <p:spPr>
          <a:xfrm>
            <a:off x="2697089" y="1721096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4F68C443-73FB-404F-BBBE-C24113E44C8D}"/>
              </a:ext>
            </a:extLst>
          </p:cNvPr>
          <p:cNvSpPr/>
          <p:nvPr/>
        </p:nvSpPr>
        <p:spPr>
          <a:xfrm>
            <a:off x="3812016" y="1721096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2EAA5855-1F70-479C-B7E2-4615CD272E37}"/>
              </a:ext>
            </a:extLst>
          </p:cNvPr>
          <p:cNvSpPr/>
          <p:nvPr/>
        </p:nvSpPr>
        <p:spPr>
          <a:xfrm>
            <a:off x="1582162" y="2675024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824A75AD-2665-4213-BFCD-0E880A631ACE}"/>
              </a:ext>
            </a:extLst>
          </p:cNvPr>
          <p:cNvSpPr/>
          <p:nvPr/>
        </p:nvSpPr>
        <p:spPr>
          <a:xfrm>
            <a:off x="2697089" y="2675024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3E3B7DD0-3DD4-4950-98B8-5AB9E22762E1}"/>
              </a:ext>
            </a:extLst>
          </p:cNvPr>
          <p:cNvSpPr/>
          <p:nvPr/>
        </p:nvSpPr>
        <p:spPr>
          <a:xfrm>
            <a:off x="3812016" y="2675024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949992D-0023-46E4-ACCE-EE7A261E72CC}"/>
              </a:ext>
            </a:extLst>
          </p:cNvPr>
          <p:cNvSpPr/>
          <p:nvPr/>
        </p:nvSpPr>
        <p:spPr>
          <a:xfrm>
            <a:off x="1582162" y="3661898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360026F-554E-44B1-A819-A67445186BCA}"/>
              </a:ext>
            </a:extLst>
          </p:cNvPr>
          <p:cNvSpPr/>
          <p:nvPr/>
        </p:nvSpPr>
        <p:spPr>
          <a:xfrm>
            <a:off x="2697089" y="3661898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A493B11-F7DB-4161-B013-B1CFB1FDE418}"/>
              </a:ext>
            </a:extLst>
          </p:cNvPr>
          <p:cNvSpPr/>
          <p:nvPr/>
        </p:nvSpPr>
        <p:spPr>
          <a:xfrm>
            <a:off x="477548" y="747823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05EF9EB-CC84-4ED1-BA1F-919855E439CC}"/>
              </a:ext>
            </a:extLst>
          </p:cNvPr>
          <p:cNvSpPr/>
          <p:nvPr/>
        </p:nvSpPr>
        <p:spPr>
          <a:xfrm>
            <a:off x="477548" y="1704623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F7A7A840-CF70-46A3-ADA6-746B16CB0E20}"/>
              </a:ext>
            </a:extLst>
          </p:cNvPr>
          <p:cNvSpPr/>
          <p:nvPr/>
        </p:nvSpPr>
        <p:spPr>
          <a:xfrm>
            <a:off x="477548" y="2658551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52750D47-EB1B-49DB-9227-41E8BC1F7E56}"/>
              </a:ext>
            </a:extLst>
          </p:cNvPr>
          <p:cNvSpPr/>
          <p:nvPr/>
        </p:nvSpPr>
        <p:spPr>
          <a:xfrm>
            <a:off x="477548" y="3645425"/>
            <a:ext cx="838773" cy="78377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28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4342</TotalTime>
  <Words>314</Words>
  <Application>Microsoft Office PowerPoint</Application>
  <PresentationFormat>Custom</PresentationFormat>
  <Paragraphs>116</Paragraphs>
  <Slides>125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125</vt:i4>
      </vt:variant>
    </vt:vector>
  </HeadingPairs>
  <TitlesOfParts>
    <vt:vector size="12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</dc:creator>
  <cp:lastModifiedBy>Scott</cp:lastModifiedBy>
  <cp:revision>243</cp:revision>
  <dcterms:created xsi:type="dcterms:W3CDTF">2018-08-08T23:54:28Z</dcterms:created>
  <dcterms:modified xsi:type="dcterms:W3CDTF">2022-09-06T15:28:41Z</dcterms:modified>
</cp:coreProperties>
</file>